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19"/>
  </p:notesMasterIdLst>
  <p:handoutMasterIdLst>
    <p:handoutMasterId r:id="rId20"/>
  </p:handoutMasterIdLst>
  <p:sldIdLst>
    <p:sldId id="259" r:id="rId2"/>
    <p:sldId id="322" r:id="rId3"/>
    <p:sldId id="323" r:id="rId4"/>
    <p:sldId id="324" r:id="rId5"/>
    <p:sldId id="325" r:id="rId6"/>
    <p:sldId id="326" r:id="rId7"/>
    <p:sldId id="327" r:id="rId8"/>
    <p:sldId id="328" r:id="rId9"/>
    <p:sldId id="329" r:id="rId10"/>
    <p:sldId id="330" r:id="rId11"/>
    <p:sldId id="331" r:id="rId12"/>
    <p:sldId id="332" r:id="rId13"/>
    <p:sldId id="335" r:id="rId14"/>
    <p:sldId id="334" r:id="rId15"/>
    <p:sldId id="333" r:id="rId16"/>
    <p:sldId id="336" r:id="rId17"/>
    <p:sldId id="29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098"/>
    <a:srgbClr val="3F6EAA"/>
    <a:srgbClr val="7FB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0" autoAdjust="0"/>
    <p:restoredTop sz="79856" autoAdjust="0"/>
  </p:normalViewPr>
  <p:slideViewPr>
    <p:cSldViewPr snapToGrid="0">
      <p:cViewPr varScale="1">
        <p:scale>
          <a:sx n="66" d="100"/>
          <a:sy n="66" d="100"/>
        </p:scale>
        <p:origin x="2992"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ong Hao" userId="044e1e816ffd1f93" providerId="LiveId" clId="{1E00520B-3AFE-47CB-86F2-68DD8CF75A67}"/>
    <pc:docChg chg="undo custSel addSld modSld">
      <pc:chgData name="Zhong Hao" userId="044e1e816ffd1f93" providerId="LiveId" clId="{1E00520B-3AFE-47CB-86F2-68DD8CF75A67}" dt="2024-04-08T06:55:21.074" v="13300" actId="1076"/>
      <pc:docMkLst>
        <pc:docMk/>
      </pc:docMkLst>
      <pc:sldChg chg="modSp mod modNotesTx">
        <pc:chgData name="Zhong Hao" userId="044e1e816ffd1f93" providerId="LiveId" clId="{1E00520B-3AFE-47CB-86F2-68DD8CF75A67}" dt="2024-04-07T06:21:26.777" v="12615" actId="20577"/>
        <pc:sldMkLst>
          <pc:docMk/>
          <pc:sldMk cId="2049770824" sldId="259"/>
        </pc:sldMkLst>
        <pc:spChg chg="mod">
          <ac:chgData name="Zhong Hao" userId="044e1e816ffd1f93" providerId="LiveId" clId="{1E00520B-3AFE-47CB-86F2-68DD8CF75A67}" dt="2024-04-03T00:36:57.430" v="8859" actId="20577"/>
          <ac:spMkLst>
            <pc:docMk/>
            <pc:sldMk cId="2049770824" sldId="259"/>
            <ac:spMk id="5" creationId="{00000000-0000-0000-0000-000000000000}"/>
          </ac:spMkLst>
        </pc:spChg>
        <pc:spChg chg="mod">
          <ac:chgData name="Zhong Hao" userId="044e1e816ffd1f93" providerId="LiveId" clId="{1E00520B-3AFE-47CB-86F2-68DD8CF75A67}" dt="2024-04-03T00:36:55.459" v="8855" actId="20577"/>
          <ac:spMkLst>
            <pc:docMk/>
            <pc:sldMk cId="2049770824" sldId="259"/>
            <ac:spMk id="13" creationId="{FDEB7EE4-7659-424B-9E4C-B84899142905}"/>
          </ac:spMkLst>
        </pc:spChg>
      </pc:sldChg>
      <pc:sldChg chg="modSp mod modNotesTx">
        <pc:chgData name="Zhong Hao" userId="044e1e816ffd1f93" providerId="LiveId" clId="{1E00520B-3AFE-47CB-86F2-68DD8CF75A67}" dt="2024-04-08T06:55:21.074" v="13300" actId="1076"/>
        <pc:sldMkLst>
          <pc:docMk/>
          <pc:sldMk cId="3802326425" sldId="322"/>
        </pc:sldMkLst>
        <pc:spChg chg="mod">
          <ac:chgData name="Zhong Hao" userId="044e1e816ffd1f93" providerId="LiveId" clId="{1E00520B-3AFE-47CB-86F2-68DD8CF75A67}" dt="2024-04-08T06:55:18.115" v="13299" actId="1076"/>
          <ac:spMkLst>
            <pc:docMk/>
            <pc:sldMk cId="3802326425" sldId="322"/>
            <ac:spMk id="4" creationId="{CEA44526-926C-46F9-B775-64FED8972D65}"/>
          </ac:spMkLst>
        </pc:spChg>
        <pc:spChg chg="mod">
          <ac:chgData name="Zhong Hao" userId="044e1e816ffd1f93" providerId="LiveId" clId="{1E00520B-3AFE-47CB-86F2-68DD8CF75A67}" dt="2024-04-08T06:55:21.074" v="13300" actId="1076"/>
          <ac:spMkLst>
            <pc:docMk/>
            <pc:sldMk cId="3802326425" sldId="322"/>
            <ac:spMk id="32" creationId="{9972ED5D-27BC-4BB0-BA44-A4F0BE309162}"/>
          </ac:spMkLst>
        </pc:spChg>
        <pc:picChg chg="mod">
          <ac:chgData name="Zhong Hao" userId="044e1e816ffd1f93" providerId="LiveId" clId="{1E00520B-3AFE-47CB-86F2-68DD8CF75A67}" dt="2024-04-08T06:49:01.649" v="13294" actId="14100"/>
          <ac:picMkLst>
            <pc:docMk/>
            <pc:sldMk cId="3802326425" sldId="322"/>
            <ac:picMk id="9" creationId="{A00B09D4-496E-4967-9F31-CDAC85642E2A}"/>
          </ac:picMkLst>
        </pc:picChg>
      </pc:sldChg>
      <pc:sldChg chg="modSp mod modNotesTx">
        <pc:chgData name="Zhong Hao" userId="044e1e816ffd1f93" providerId="LiveId" clId="{1E00520B-3AFE-47CB-86F2-68DD8CF75A67}" dt="2024-04-07T06:23:11.244" v="12696" actId="1076"/>
        <pc:sldMkLst>
          <pc:docMk/>
          <pc:sldMk cId="2517564240" sldId="323"/>
        </pc:sldMkLst>
        <pc:spChg chg="mod">
          <ac:chgData name="Zhong Hao" userId="044e1e816ffd1f93" providerId="LiveId" clId="{1E00520B-3AFE-47CB-86F2-68DD8CF75A67}" dt="2024-04-07T06:23:11.244" v="12696" actId="1076"/>
          <ac:spMkLst>
            <pc:docMk/>
            <pc:sldMk cId="2517564240" sldId="323"/>
            <ac:spMk id="2" creationId="{3B16DFE1-F8D7-43BF-9CE4-983793B8A00B}"/>
          </ac:spMkLst>
        </pc:spChg>
        <pc:picChg chg="mod">
          <ac:chgData name="Zhong Hao" userId="044e1e816ffd1f93" providerId="LiveId" clId="{1E00520B-3AFE-47CB-86F2-68DD8CF75A67}" dt="2024-04-07T06:23:00.009" v="12694" actId="1037"/>
          <ac:picMkLst>
            <pc:docMk/>
            <pc:sldMk cId="2517564240" sldId="323"/>
            <ac:picMk id="7" creationId="{112E8AEE-9BDA-495B-9C05-972D8947FF90}"/>
          </ac:picMkLst>
        </pc:picChg>
        <pc:picChg chg="mod">
          <ac:chgData name="Zhong Hao" userId="044e1e816ffd1f93" providerId="LiveId" clId="{1E00520B-3AFE-47CB-86F2-68DD8CF75A67}" dt="2024-04-07T06:23:00.009" v="12694" actId="1037"/>
          <ac:picMkLst>
            <pc:docMk/>
            <pc:sldMk cId="2517564240" sldId="323"/>
            <ac:picMk id="9" creationId="{2B566C91-A86E-4853-8C49-EED9AE985DDF}"/>
          </ac:picMkLst>
        </pc:picChg>
      </pc:sldChg>
      <pc:sldChg chg="addSp delSp modSp mod modNotesTx">
        <pc:chgData name="Zhong Hao" userId="044e1e816ffd1f93" providerId="LiveId" clId="{1E00520B-3AFE-47CB-86F2-68DD8CF75A67}" dt="2024-04-07T06:27:35.886" v="12782" actId="20577"/>
        <pc:sldMkLst>
          <pc:docMk/>
          <pc:sldMk cId="3875649547" sldId="324"/>
        </pc:sldMkLst>
        <pc:spChg chg="mod">
          <ac:chgData name="Zhong Hao" userId="044e1e816ffd1f93" providerId="LiveId" clId="{1E00520B-3AFE-47CB-86F2-68DD8CF75A67}" dt="2024-04-07T05:47:35.813" v="12262" actId="21"/>
          <ac:spMkLst>
            <pc:docMk/>
            <pc:sldMk cId="3875649547" sldId="324"/>
            <ac:spMk id="2" creationId="{C0FD72D8-7967-4EEA-B5CF-0A30121E864E}"/>
          </ac:spMkLst>
        </pc:spChg>
        <pc:spChg chg="mod">
          <ac:chgData name="Zhong Hao" userId="044e1e816ffd1f93" providerId="LiveId" clId="{1E00520B-3AFE-47CB-86F2-68DD8CF75A67}" dt="2024-03-26T08:42:00.980" v="2758" actId="20577"/>
          <ac:spMkLst>
            <pc:docMk/>
            <pc:sldMk cId="3875649547" sldId="324"/>
            <ac:spMk id="3" creationId="{B114FB4D-6F4E-4A69-B307-E349340DE6AA}"/>
          </ac:spMkLst>
        </pc:spChg>
        <pc:spChg chg="del mod">
          <ac:chgData name="Zhong Hao" userId="044e1e816ffd1f93" providerId="LiveId" clId="{1E00520B-3AFE-47CB-86F2-68DD8CF75A67}" dt="2024-04-07T05:46:28.438" v="12246" actId="478"/>
          <ac:spMkLst>
            <pc:docMk/>
            <pc:sldMk cId="3875649547" sldId="324"/>
            <ac:spMk id="6" creationId="{A0ACAD2D-3C25-4D75-A267-54C97A084733}"/>
          </ac:spMkLst>
        </pc:spChg>
        <pc:spChg chg="add mod">
          <ac:chgData name="Zhong Hao" userId="044e1e816ffd1f93" providerId="LiveId" clId="{1E00520B-3AFE-47CB-86F2-68DD8CF75A67}" dt="2024-04-07T05:48:10.477" v="12272" actId="14100"/>
          <ac:spMkLst>
            <pc:docMk/>
            <pc:sldMk cId="3875649547" sldId="324"/>
            <ac:spMk id="9" creationId="{9A068CCE-7AE2-438B-8C06-C92DDEF00762}"/>
          </ac:spMkLst>
        </pc:spChg>
        <pc:spChg chg="add mod">
          <ac:chgData name="Zhong Hao" userId="044e1e816ffd1f93" providerId="LiveId" clId="{1E00520B-3AFE-47CB-86F2-68DD8CF75A67}" dt="2024-04-07T06:00:33.308" v="12412" actId="1076"/>
          <ac:spMkLst>
            <pc:docMk/>
            <pc:sldMk cId="3875649547" sldId="324"/>
            <ac:spMk id="11" creationId="{99F8DA70-EDCD-4F3D-AF89-0D05E90D97BA}"/>
          </ac:spMkLst>
        </pc:spChg>
        <pc:spChg chg="add mod">
          <ac:chgData name="Zhong Hao" userId="044e1e816ffd1f93" providerId="LiveId" clId="{1E00520B-3AFE-47CB-86F2-68DD8CF75A67}" dt="2024-04-07T05:59:46.455" v="12396" actId="1076"/>
          <ac:spMkLst>
            <pc:docMk/>
            <pc:sldMk cId="3875649547" sldId="324"/>
            <ac:spMk id="12" creationId="{3D88E145-D606-4E0E-AF48-D811B8C73D06}"/>
          </ac:spMkLst>
        </pc:spChg>
        <pc:spChg chg="add mod">
          <ac:chgData name="Zhong Hao" userId="044e1e816ffd1f93" providerId="LiveId" clId="{1E00520B-3AFE-47CB-86F2-68DD8CF75A67}" dt="2024-04-07T05:59:37.135" v="12395" actId="20577"/>
          <ac:spMkLst>
            <pc:docMk/>
            <pc:sldMk cId="3875649547" sldId="324"/>
            <ac:spMk id="13" creationId="{8B4E3ECC-2A9C-448B-8A40-827D65AEAB1A}"/>
          </ac:spMkLst>
        </pc:spChg>
        <pc:spChg chg="add mod">
          <ac:chgData name="Zhong Hao" userId="044e1e816ffd1f93" providerId="LiveId" clId="{1E00520B-3AFE-47CB-86F2-68DD8CF75A67}" dt="2024-04-07T06:27:26.844" v="12741" actId="20577"/>
          <ac:spMkLst>
            <pc:docMk/>
            <pc:sldMk cId="3875649547" sldId="324"/>
            <ac:spMk id="14" creationId="{35C5CCBE-5E41-47A6-A29E-4AF9558D12A7}"/>
          </ac:spMkLst>
        </pc:spChg>
        <pc:spChg chg="add mod">
          <ac:chgData name="Zhong Hao" userId="044e1e816ffd1f93" providerId="LiveId" clId="{1E00520B-3AFE-47CB-86F2-68DD8CF75A67}" dt="2024-04-07T06:00:17.728" v="12404" actId="1076"/>
          <ac:spMkLst>
            <pc:docMk/>
            <pc:sldMk cId="3875649547" sldId="324"/>
            <ac:spMk id="15" creationId="{B59D793F-56F1-4351-8F7C-4CAFCBD482F6}"/>
          </ac:spMkLst>
        </pc:spChg>
        <pc:picChg chg="del">
          <ac:chgData name="Zhong Hao" userId="044e1e816ffd1f93" providerId="LiveId" clId="{1E00520B-3AFE-47CB-86F2-68DD8CF75A67}" dt="2024-04-07T05:46:25.614" v="12245" actId="478"/>
          <ac:picMkLst>
            <pc:docMk/>
            <pc:sldMk cId="3875649547" sldId="324"/>
            <ac:picMk id="5" creationId="{49C168A8-1AE1-47E5-80F9-6A9185B70443}"/>
          </ac:picMkLst>
        </pc:picChg>
        <pc:picChg chg="add mod">
          <ac:chgData name="Zhong Hao" userId="044e1e816ffd1f93" providerId="LiveId" clId="{1E00520B-3AFE-47CB-86F2-68DD8CF75A67}" dt="2024-04-07T05:50:04.055" v="12276" actId="1076"/>
          <ac:picMkLst>
            <pc:docMk/>
            <pc:sldMk cId="3875649547" sldId="324"/>
            <ac:picMk id="7" creationId="{9B4A69EB-81F2-4F19-89AB-D383CEB806B8}"/>
          </ac:picMkLst>
        </pc:picChg>
      </pc:sldChg>
      <pc:sldChg chg="addSp delSp modSp mod modAnim modNotesTx">
        <pc:chgData name="Zhong Hao" userId="044e1e816ffd1f93" providerId="LiveId" clId="{1E00520B-3AFE-47CB-86F2-68DD8CF75A67}" dt="2024-04-07T06:33:25.735" v="12980" actId="6549"/>
        <pc:sldMkLst>
          <pc:docMk/>
          <pc:sldMk cId="3281308791" sldId="325"/>
        </pc:sldMkLst>
        <pc:spChg chg="mod">
          <ac:chgData name="Zhong Hao" userId="044e1e816ffd1f93" providerId="LiveId" clId="{1E00520B-3AFE-47CB-86F2-68DD8CF75A67}" dt="2024-03-26T08:42:43.774" v="2759" actId="20577"/>
          <ac:spMkLst>
            <pc:docMk/>
            <pc:sldMk cId="3281308791" sldId="325"/>
            <ac:spMk id="2" creationId="{4368E85F-6DA5-4673-A780-234D64C86B49}"/>
          </ac:spMkLst>
        </pc:spChg>
        <pc:spChg chg="mod">
          <ac:chgData name="Zhong Hao" userId="044e1e816ffd1f93" providerId="LiveId" clId="{1E00520B-3AFE-47CB-86F2-68DD8CF75A67}" dt="2024-04-02T07:42:02.321" v="4509" actId="1076"/>
          <ac:spMkLst>
            <pc:docMk/>
            <pc:sldMk cId="3281308791" sldId="325"/>
            <ac:spMk id="4" creationId="{C178A723-83DB-4821-A09A-8DD26AA2E518}"/>
          </ac:spMkLst>
        </pc:spChg>
        <pc:spChg chg="add mod">
          <ac:chgData name="Zhong Hao" userId="044e1e816ffd1f93" providerId="LiveId" clId="{1E00520B-3AFE-47CB-86F2-68DD8CF75A67}" dt="2024-04-02T07:44:10.797" v="4524" actId="164"/>
          <ac:spMkLst>
            <pc:docMk/>
            <pc:sldMk cId="3281308791" sldId="325"/>
            <ac:spMk id="13" creationId="{8D997044-91FF-47E9-A89F-1FB9F8E0E69F}"/>
          </ac:spMkLst>
        </pc:spChg>
        <pc:spChg chg="mod">
          <ac:chgData name="Zhong Hao" userId="044e1e816ffd1f93" providerId="LiveId" clId="{1E00520B-3AFE-47CB-86F2-68DD8CF75A67}" dt="2024-04-02T07:16:31.515" v="4493" actId="14100"/>
          <ac:spMkLst>
            <pc:docMk/>
            <pc:sldMk cId="3281308791" sldId="325"/>
            <ac:spMk id="16" creationId="{6B118267-DB7F-4A12-B164-0FDDF00D8AD9}"/>
          </ac:spMkLst>
        </pc:spChg>
        <pc:spChg chg="mod">
          <ac:chgData name="Zhong Hao" userId="044e1e816ffd1f93" providerId="LiveId" clId="{1E00520B-3AFE-47CB-86F2-68DD8CF75A67}" dt="2024-04-02T07:16:28.178" v="4492" actId="14100"/>
          <ac:spMkLst>
            <pc:docMk/>
            <pc:sldMk cId="3281308791" sldId="325"/>
            <ac:spMk id="17" creationId="{22643098-8C67-4D9D-9093-5AEA42E5E01F}"/>
          </ac:spMkLst>
        </pc:spChg>
        <pc:spChg chg="mod">
          <ac:chgData name="Zhong Hao" userId="044e1e816ffd1f93" providerId="LiveId" clId="{1E00520B-3AFE-47CB-86F2-68DD8CF75A67}" dt="2024-03-26T08:31:32.275" v="2637" actId="164"/>
          <ac:spMkLst>
            <pc:docMk/>
            <pc:sldMk cId="3281308791" sldId="325"/>
            <ac:spMk id="26" creationId="{34274F32-3655-4861-BDA9-A1EEAEF1A4A0}"/>
          </ac:spMkLst>
        </pc:spChg>
        <pc:spChg chg="mod">
          <ac:chgData name="Zhong Hao" userId="044e1e816ffd1f93" providerId="LiveId" clId="{1E00520B-3AFE-47CB-86F2-68DD8CF75A67}" dt="2024-03-26T08:31:32.275" v="2637" actId="164"/>
          <ac:spMkLst>
            <pc:docMk/>
            <pc:sldMk cId="3281308791" sldId="325"/>
            <ac:spMk id="27" creationId="{F9518CD0-0D6C-46A5-8B4E-FAE700F674BA}"/>
          </ac:spMkLst>
        </pc:spChg>
        <pc:spChg chg="add mod">
          <ac:chgData name="Zhong Hao" userId="044e1e816ffd1f93" providerId="LiveId" clId="{1E00520B-3AFE-47CB-86F2-68DD8CF75A67}" dt="2024-04-02T07:43:47.428" v="4520" actId="164"/>
          <ac:spMkLst>
            <pc:docMk/>
            <pc:sldMk cId="3281308791" sldId="325"/>
            <ac:spMk id="29" creationId="{01316D84-1C98-489A-8931-A8EBE6513BB9}"/>
          </ac:spMkLst>
        </pc:spChg>
        <pc:spChg chg="add del">
          <ac:chgData name="Zhong Hao" userId="044e1e816ffd1f93" providerId="LiveId" clId="{1E00520B-3AFE-47CB-86F2-68DD8CF75A67}" dt="2024-04-02T07:42:05.110" v="4510" actId="22"/>
          <ac:spMkLst>
            <pc:docMk/>
            <pc:sldMk cId="3281308791" sldId="325"/>
            <ac:spMk id="32" creationId="{5BE32A51-83C0-4329-93D8-ED5E32627130}"/>
          </ac:spMkLst>
        </pc:spChg>
        <pc:spChg chg="add mod">
          <ac:chgData name="Zhong Hao" userId="044e1e816ffd1f93" providerId="LiveId" clId="{1E00520B-3AFE-47CB-86F2-68DD8CF75A67}" dt="2024-04-02T07:43:57.450" v="4522" actId="164"/>
          <ac:spMkLst>
            <pc:docMk/>
            <pc:sldMk cId="3281308791" sldId="325"/>
            <ac:spMk id="33" creationId="{5274DE39-ACB2-4B63-A499-30B7DAB66EC3}"/>
          </ac:spMkLst>
        </pc:spChg>
        <pc:spChg chg="mod">
          <ac:chgData name="Zhong Hao" userId="044e1e816ffd1f93" providerId="LiveId" clId="{1E00520B-3AFE-47CB-86F2-68DD8CF75A67}" dt="2024-03-26T08:31:40.164" v="2638" actId="164"/>
          <ac:spMkLst>
            <pc:docMk/>
            <pc:sldMk cId="3281308791" sldId="325"/>
            <ac:spMk id="34" creationId="{374C8B87-1DAD-4FE9-9925-CC07EEDBDE31}"/>
          </ac:spMkLst>
        </pc:spChg>
        <pc:spChg chg="mod">
          <ac:chgData name="Zhong Hao" userId="044e1e816ffd1f93" providerId="LiveId" clId="{1E00520B-3AFE-47CB-86F2-68DD8CF75A67}" dt="2024-03-26T08:31:40.164" v="2638" actId="164"/>
          <ac:spMkLst>
            <pc:docMk/>
            <pc:sldMk cId="3281308791" sldId="325"/>
            <ac:spMk id="35" creationId="{CE628031-E1F8-43D6-841C-9BFE8F0D0473}"/>
          </ac:spMkLst>
        </pc:spChg>
        <pc:spChg chg="add del mod">
          <ac:chgData name="Zhong Hao" userId="044e1e816ffd1f93" providerId="LiveId" clId="{1E00520B-3AFE-47CB-86F2-68DD8CF75A67}" dt="2024-04-02T07:42:21.657" v="4514"/>
          <ac:spMkLst>
            <pc:docMk/>
            <pc:sldMk cId="3281308791" sldId="325"/>
            <ac:spMk id="37" creationId="{67300CB6-8405-41FE-8AFF-CD8E8C724F0E}"/>
          </ac:spMkLst>
        </pc:spChg>
        <pc:grpChg chg="add mod">
          <ac:chgData name="Zhong Hao" userId="044e1e816ffd1f93" providerId="LiveId" clId="{1E00520B-3AFE-47CB-86F2-68DD8CF75A67}" dt="2024-04-02T07:43:47.428" v="4520" actId="164"/>
          <ac:grpSpMkLst>
            <pc:docMk/>
            <pc:sldMk cId="3281308791" sldId="325"/>
            <ac:grpSpMk id="7" creationId="{FA385F88-A191-43DF-A423-ED499CE9E6F2}"/>
          </ac:grpSpMkLst>
        </pc:grpChg>
        <pc:grpChg chg="add mod">
          <ac:chgData name="Zhong Hao" userId="044e1e816ffd1f93" providerId="LiveId" clId="{1E00520B-3AFE-47CB-86F2-68DD8CF75A67}" dt="2024-04-02T07:43:57.450" v="4522" actId="164"/>
          <ac:grpSpMkLst>
            <pc:docMk/>
            <pc:sldMk cId="3281308791" sldId="325"/>
            <ac:grpSpMk id="10" creationId="{CE58CA5C-B84B-44E6-B277-F8E09C4C8FD3}"/>
          </ac:grpSpMkLst>
        </pc:grpChg>
        <pc:grpChg chg="add mod">
          <ac:chgData name="Zhong Hao" userId="044e1e816ffd1f93" providerId="LiveId" clId="{1E00520B-3AFE-47CB-86F2-68DD8CF75A67}" dt="2024-04-02T07:44:10.797" v="4524" actId="164"/>
          <ac:grpSpMkLst>
            <pc:docMk/>
            <pc:sldMk cId="3281308791" sldId="325"/>
            <ac:grpSpMk id="11" creationId="{CDF8E808-2CBB-44FF-B2DA-0824B690311E}"/>
          </ac:grpSpMkLst>
        </pc:grpChg>
        <pc:grpChg chg="add mod">
          <ac:chgData name="Zhong Hao" userId="044e1e816ffd1f93" providerId="LiveId" clId="{1E00520B-3AFE-47CB-86F2-68DD8CF75A67}" dt="2024-04-02T07:43:47.428" v="4520" actId="164"/>
          <ac:grpSpMkLst>
            <pc:docMk/>
            <pc:sldMk cId="3281308791" sldId="325"/>
            <ac:grpSpMk id="23" creationId="{45E22D4D-FCC5-4E1D-A50B-A413488401BB}"/>
          </ac:grpSpMkLst>
        </pc:grpChg>
        <pc:grpChg chg="add mod">
          <ac:chgData name="Zhong Hao" userId="044e1e816ffd1f93" providerId="LiveId" clId="{1E00520B-3AFE-47CB-86F2-68DD8CF75A67}" dt="2024-04-02T07:43:57.450" v="4522" actId="164"/>
          <ac:grpSpMkLst>
            <pc:docMk/>
            <pc:sldMk cId="3281308791" sldId="325"/>
            <ac:grpSpMk id="24" creationId="{E53CA73D-A1F0-43B4-8C60-08951E1F128F}"/>
          </ac:grpSpMkLst>
        </pc:grpChg>
        <pc:grpChg chg="add mod">
          <ac:chgData name="Zhong Hao" userId="044e1e816ffd1f93" providerId="LiveId" clId="{1E00520B-3AFE-47CB-86F2-68DD8CF75A67}" dt="2024-04-02T07:44:10.797" v="4524" actId="164"/>
          <ac:grpSpMkLst>
            <pc:docMk/>
            <pc:sldMk cId="3281308791" sldId="325"/>
            <ac:grpSpMk id="25" creationId="{89AD6383-4BE6-4098-BEDF-0D42E49E6CE8}"/>
          </ac:grpSpMkLst>
        </pc:grpChg>
        <pc:cxnChg chg="mod">
          <ac:chgData name="Zhong Hao" userId="044e1e816ffd1f93" providerId="LiveId" clId="{1E00520B-3AFE-47CB-86F2-68DD8CF75A67}" dt="2024-04-02T07:42:02.321" v="4509" actId="1076"/>
          <ac:cxnSpMkLst>
            <pc:docMk/>
            <pc:sldMk cId="3281308791" sldId="325"/>
            <ac:cxnSpMk id="8" creationId="{9407A54D-4C39-4113-9B65-1EDDE1E7C3A2}"/>
          </ac:cxnSpMkLst>
        </pc:cxnChg>
        <pc:cxnChg chg="mod">
          <ac:chgData name="Zhong Hao" userId="044e1e816ffd1f93" providerId="LiveId" clId="{1E00520B-3AFE-47CB-86F2-68DD8CF75A67}" dt="2024-04-02T07:16:28.178" v="4492" actId="14100"/>
          <ac:cxnSpMkLst>
            <pc:docMk/>
            <pc:sldMk cId="3281308791" sldId="325"/>
            <ac:cxnSpMk id="18" creationId="{1BCEEA5C-ED8C-4410-B44D-19367B30997B}"/>
          </ac:cxnSpMkLst>
        </pc:cxnChg>
        <pc:cxnChg chg="mod">
          <ac:chgData name="Zhong Hao" userId="044e1e816ffd1f93" providerId="LiveId" clId="{1E00520B-3AFE-47CB-86F2-68DD8CF75A67}" dt="2024-04-02T07:16:31.515" v="4493" actId="14100"/>
          <ac:cxnSpMkLst>
            <pc:docMk/>
            <pc:sldMk cId="3281308791" sldId="325"/>
            <ac:cxnSpMk id="21" creationId="{35F8F2F1-CE77-44BA-9A3C-3DCA5E08DB95}"/>
          </ac:cxnSpMkLst>
        </pc:cxnChg>
        <pc:cxnChg chg="mod">
          <ac:chgData name="Zhong Hao" userId="044e1e816ffd1f93" providerId="LiveId" clId="{1E00520B-3AFE-47CB-86F2-68DD8CF75A67}" dt="2024-03-26T08:31:32.275" v="2637" actId="164"/>
          <ac:cxnSpMkLst>
            <pc:docMk/>
            <pc:sldMk cId="3281308791" sldId="325"/>
            <ac:cxnSpMk id="28" creationId="{7BAF6103-3D84-4DB4-B422-83AE5E1B7DC7}"/>
          </ac:cxnSpMkLst>
        </pc:cxnChg>
        <pc:cxnChg chg="mod">
          <ac:chgData name="Zhong Hao" userId="044e1e816ffd1f93" providerId="LiveId" clId="{1E00520B-3AFE-47CB-86F2-68DD8CF75A67}" dt="2024-03-26T08:31:32.275" v="2637" actId="164"/>
          <ac:cxnSpMkLst>
            <pc:docMk/>
            <pc:sldMk cId="3281308791" sldId="325"/>
            <ac:cxnSpMk id="31" creationId="{2CF4DC32-3E6B-49EB-9707-09CFFE534054}"/>
          </ac:cxnSpMkLst>
        </pc:cxnChg>
        <pc:cxnChg chg="mod">
          <ac:chgData name="Zhong Hao" userId="044e1e816ffd1f93" providerId="LiveId" clId="{1E00520B-3AFE-47CB-86F2-68DD8CF75A67}" dt="2024-03-26T08:31:40.164" v="2638" actId="164"/>
          <ac:cxnSpMkLst>
            <pc:docMk/>
            <pc:sldMk cId="3281308791" sldId="325"/>
            <ac:cxnSpMk id="36" creationId="{6C5E50CA-9D7B-49C8-8B9C-A74FD4381A8F}"/>
          </ac:cxnSpMkLst>
        </pc:cxnChg>
        <pc:cxnChg chg="mod">
          <ac:chgData name="Zhong Hao" userId="044e1e816ffd1f93" providerId="LiveId" clId="{1E00520B-3AFE-47CB-86F2-68DD8CF75A67}" dt="2024-03-26T08:31:40.164" v="2638" actId="164"/>
          <ac:cxnSpMkLst>
            <pc:docMk/>
            <pc:sldMk cId="3281308791" sldId="325"/>
            <ac:cxnSpMk id="39" creationId="{86444090-3FC4-4455-B975-74837DC54935}"/>
          </ac:cxnSpMkLst>
        </pc:cxnChg>
      </pc:sldChg>
      <pc:sldChg chg="modNotesTx">
        <pc:chgData name="Zhong Hao" userId="044e1e816ffd1f93" providerId="LiveId" clId="{1E00520B-3AFE-47CB-86F2-68DD8CF75A67}" dt="2024-04-02T08:02:07.671" v="5321" actId="20577"/>
        <pc:sldMkLst>
          <pc:docMk/>
          <pc:sldMk cId="2637120100" sldId="326"/>
        </pc:sldMkLst>
      </pc:sldChg>
      <pc:sldChg chg="modSp mod modNotesTx">
        <pc:chgData name="Zhong Hao" userId="044e1e816ffd1f93" providerId="LiveId" clId="{1E00520B-3AFE-47CB-86F2-68DD8CF75A67}" dt="2024-04-07T06:36:08.008" v="12987" actId="20577"/>
        <pc:sldMkLst>
          <pc:docMk/>
          <pc:sldMk cId="1655090277" sldId="327"/>
        </pc:sldMkLst>
        <pc:spChg chg="mod">
          <ac:chgData name="Zhong Hao" userId="044e1e816ffd1f93" providerId="LiveId" clId="{1E00520B-3AFE-47CB-86F2-68DD8CF75A67}" dt="2024-04-07T06:35:48.712" v="12983" actId="14100"/>
          <ac:spMkLst>
            <pc:docMk/>
            <pc:sldMk cId="1655090277" sldId="327"/>
            <ac:spMk id="4" creationId="{9BCF77A2-581F-41C3-BEA4-DF0052B46FED}"/>
          </ac:spMkLst>
        </pc:spChg>
      </pc:sldChg>
      <pc:sldChg chg="addSp modSp mod modAnim modNotesTx">
        <pc:chgData name="Zhong Hao" userId="044e1e816ffd1f93" providerId="LiveId" clId="{1E00520B-3AFE-47CB-86F2-68DD8CF75A67}" dt="2024-04-07T06:36:41.180" v="12989" actId="20577"/>
        <pc:sldMkLst>
          <pc:docMk/>
          <pc:sldMk cId="117265020" sldId="328"/>
        </pc:sldMkLst>
        <pc:spChg chg="mod">
          <ac:chgData name="Zhong Hao" userId="044e1e816ffd1f93" providerId="LiveId" clId="{1E00520B-3AFE-47CB-86F2-68DD8CF75A67}" dt="2024-04-07T06:04:34.343" v="12421" actId="1076"/>
          <ac:spMkLst>
            <pc:docMk/>
            <pc:sldMk cId="117265020" sldId="328"/>
            <ac:spMk id="9" creationId="{C24BF9C1-38AD-40C1-B695-A6FF1EB45C99}"/>
          </ac:spMkLst>
        </pc:spChg>
        <pc:spChg chg="mod">
          <ac:chgData name="Zhong Hao" userId="044e1e816ffd1f93" providerId="LiveId" clId="{1E00520B-3AFE-47CB-86F2-68DD8CF75A67}" dt="2024-04-02T08:26:07.662" v="6512" actId="6549"/>
          <ac:spMkLst>
            <pc:docMk/>
            <pc:sldMk cId="117265020" sldId="328"/>
            <ac:spMk id="12" creationId="{A518FA36-FCD7-471E-A0DA-164197639BE9}"/>
          </ac:spMkLst>
        </pc:spChg>
        <pc:spChg chg="mod">
          <ac:chgData name="Zhong Hao" userId="044e1e816ffd1f93" providerId="LiveId" clId="{1E00520B-3AFE-47CB-86F2-68DD8CF75A67}" dt="2024-03-26T05:55:03.933" v="132" actId="164"/>
          <ac:spMkLst>
            <pc:docMk/>
            <pc:sldMk cId="117265020" sldId="328"/>
            <ac:spMk id="26" creationId="{C7BC8D0A-E982-48D5-B949-848F78AB5527}"/>
          </ac:spMkLst>
        </pc:spChg>
        <pc:spChg chg="mod">
          <ac:chgData name="Zhong Hao" userId="044e1e816ffd1f93" providerId="LiveId" clId="{1E00520B-3AFE-47CB-86F2-68DD8CF75A67}" dt="2024-03-26T05:55:34.749" v="133" actId="164"/>
          <ac:spMkLst>
            <pc:docMk/>
            <pc:sldMk cId="117265020" sldId="328"/>
            <ac:spMk id="30" creationId="{9626B780-5908-4087-8C65-E96E42701AE8}"/>
          </ac:spMkLst>
        </pc:spChg>
        <pc:spChg chg="mod">
          <ac:chgData name="Zhong Hao" userId="044e1e816ffd1f93" providerId="LiveId" clId="{1E00520B-3AFE-47CB-86F2-68DD8CF75A67}" dt="2024-04-07T06:04:41.843" v="12422" actId="1076"/>
          <ac:spMkLst>
            <pc:docMk/>
            <pc:sldMk cId="117265020" sldId="328"/>
            <ac:spMk id="36" creationId="{BA3D062A-A8FC-440A-8E21-715F64894839}"/>
          </ac:spMkLst>
        </pc:spChg>
        <pc:spChg chg="mod">
          <ac:chgData name="Zhong Hao" userId="044e1e816ffd1f93" providerId="LiveId" clId="{1E00520B-3AFE-47CB-86F2-68DD8CF75A67}" dt="2024-03-26T05:55:34.749" v="133" actId="164"/>
          <ac:spMkLst>
            <pc:docMk/>
            <pc:sldMk cId="117265020" sldId="328"/>
            <ac:spMk id="41" creationId="{C8FA6A06-92FF-4D9A-B810-6A655780BCC8}"/>
          </ac:spMkLst>
        </pc:spChg>
        <pc:spChg chg="mod">
          <ac:chgData name="Zhong Hao" userId="044e1e816ffd1f93" providerId="LiveId" clId="{1E00520B-3AFE-47CB-86F2-68DD8CF75A67}" dt="2024-04-07T06:04:45.412" v="12423" actId="1076"/>
          <ac:spMkLst>
            <pc:docMk/>
            <pc:sldMk cId="117265020" sldId="328"/>
            <ac:spMk id="45" creationId="{35811440-23E2-43D3-BC6C-81E3B5AD7EEE}"/>
          </ac:spMkLst>
        </pc:spChg>
        <pc:spChg chg="mod">
          <ac:chgData name="Zhong Hao" userId="044e1e816ffd1f93" providerId="LiveId" clId="{1E00520B-3AFE-47CB-86F2-68DD8CF75A67}" dt="2024-04-03T01:18:37.050" v="11772" actId="6549"/>
          <ac:spMkLst>
            <pc:docMk/>
            <pc:sldMk cId="117265020" sldId="328"/>
            <ac:spMk id="46" creationId="{158E4D5F-F596-438D-A074-46F5BB74C1FB}"/>
          </ac:spMkLst>
        </pc:spChg>
        <pc:spChg chg="mod">
          <ac:chgData name="Zhong Hao" userId="044e1e816ffd1f93" providerId="LiveId" clId="{1E00520B-3AFE-47CB-86F2-68DD8CF75A67}" dt="2024-03-26T08:34:05.931" v="2642" actId="164"/>
          <ac:spMkLst>
            <pc:docMk/>
            <pc:sldMk cId="117265020" sldId="328"/>
            <ac:spMk id="48" creationId="{10841BB6-1C04-4FEB-A08D-A49916EFAD56}"/>
          </ac:spMkLst>
        </pc:spChg>
        <pc:spChg chg="mod">
          <ac:chgData name="Zhong Hao" userId="044e1e816ffd1f93" providerId="LiveId" clId="{1E00520B-3AFE-47CB-86F2-68DD8CF75A67}" dt="2024-03-26T05:55:50.428" v="134" actId="164"/>
          <ac:spMkLst>
            <pc:docMk/>
            <pc:sldMk cId="117265020" sldId="328"/>
            <ac:spMk id="50" creationId="{EEAF20B1-609E-48B6-A66A-A76D3934D715}"/>
          </ac:spMkLst>
        </pc:spChg>
        <pc:spChg chg="mod">
          <ac:chgData name="Zhong Hao" userId="044e1e816ffd1f93" providerId="LiveId" clId="{1E00520B-3AFE-47CB-86F2-68DD8CF75A67}" dt="2024-03-26T05:55:50.428" v="134" actId="164"/>
          <ac:spMkLst>
            <pc:docMk/>
            <pc:sldMk cId="117265020" sldId="328"/>
            <ac:spMk id="56" creationId="{02AF82E6-F29C-470E-86A8-92C959680712}"/>
          </ac:spMkLst>
        </pc:spChg>
        <pc:spChg chg="mod">
          <ac:chgData name="Zhong Hao" userId="044e1e816ffd1f93" providerId="LiveId" clId="{1E00520B-3AFE-47CB-86F2-68DD8CF75A67}" dt="2024-03-26T05:55:50.428" v="134" actId="164"/>
          <ac:spMkLst>
            <pc:docMk/>
            <pc:sldMk cId="117265020" sldId="328"/>
            <ac:spMk id="57" creationId="{B8859DD7-C084-4E80-BFFC-61F4638F186C}"/>
          </ac:spMkLst>
        </pc:spChg>
        <pc:spChg chg="mod">
          <ac:chgData name="Zhong Hao" userId="044e1e816ffd1f93" providerId="LiveId" clId="{1E00520B-3AFE-47CB-86F2-68DD8CF75A67}" dt="2024-03-26T05:57:25.105" v="141" actId="164"/>
          <ac:spMkLst>
            <pc:docMk/>
            <pc:sldMk cId="117265020" sldId="328"/>
            <ac:spMk id="63" creationId="{3F9F60F1-ED83-4190-B880-A2DF5A276471}"/>
          </ac:spMkLst>
        </pc:spChg>
        <pc:spChg chg="mod">
          <ac:chgData name="Zhong Hao" userId="044e1e816ffd1f93" providerId="LiveId" clId="{1E00520B-3AFE-47CB-86F2-68DD8CF75A67}" dt="2024-04-03T01:18:41.275" v="11773" actId="6549"/>
          <ac:spMkLst>
            <pc:docMk/>
            <pc:sldMk cId="117265020" sldId="328"/>
            <ac:spMk id="70" creationId="{15A226C6-7858-4D2F-B07C-E172DC33FC54}"/>
          </ac:spMkLst>
        </pc:spChg>
        <pc:spChg chg="mod">
          <ac:chgData name="Zhong Hao" userId="044e1e816ffd1f93" providerId="LiveId" clId="{1E00520B-3AFE-47CB-86F2-68DD8CF75A67}" dt="2024-03-26T05:56:05.397" v="135" actId="164"/>
          <ac:spMkLst>
            <pc:docMk/>
            <pc:sldMk cId="117265020" sldId="328"/>
            <ac:spMk id="71" creationId="{7C619A5D-8B5D-46E3-8D7D-219F0803B8D9}"/>
          </ac:spMkLst>
        </pc:spChg>
        <pc:spChg chg="mod">
          <ac:chgData name="Zhong Hao" userId="044e1e816ffd1f93" providerId="LiveId" clId="{1E00520B-3AFE-47CB-86F2-68DD8CF75A67}" dt="2024-03-26T05:57:43.343" v="144" actId="164"/>
          <ac:spMkLst>
            <pc:docMk/>
            <pc:sldMk cId="117265020" sldId="328"/>
            <ac:spMk id="72" creationId="{1ED53240-A537-480C-8356-158F51530DE7}"/>
          </ac:spMkLst>
        </pc:spChg>
        <pc:spChg chg="mod">
          <ac:chgData name="Zhong Hao" userId="044e1e816ffd1f93" providerId="LiveId" clId="{1E00520B-3AFE-47CB-86F2-68DD8CF75A67}" dt="2024-03-26T05:56:05.397" v="135" actId="164"/>
          <ac:spMkLst>
            <pc:docMk/>
            <pc:sldMk cId="117265020" sldId="328"/>
            <ac:spMk id="73" creationId="{8806C3EF-F53D-409B-8975-50752FABE6DA}"/>
          </ac:spMkLst>
        </pc:spChg>
        <pc:grpChg chg="add mod">
          <ac:chgData name="Zhong Hao" userId="044e1e816ffd1f93" providerId="LiveId" clId="{1E00520B-3AFE-47CB-86F2-68DD8CF75A67}" dt="2024-03-26T05:57:09.191" v="140" actId="164"/>
          <ac:grpSpMkLst>
            <pc:docMk/>
            <pc:sldMk cId="117265020" sldId="328"/>
            <ac:grpSpMk id="4" creationId="{D94404A9-098C-4A4F-9C3D-0AC684A68853}"/>
          </ac:grpSpMkLst>
        </pc:grpChg>
        <pc:grpChg chg="add mod">
          <ac:chgData name="Zhong Hao" userId="044e1e816ffd1f93" providerId="LiveId" clId="{1E00520B-3AFE-47CB-86F2-68DD8CF75A67}" dt="2024-03-26T05:55:34.749" v="133" actId="164"/>
          <ac:grpSpMkLst>
            <pc:docMk/>
            <pc:sldMk cId="117265020" sldId="328"/>
            <ac:grpSpMk id="5" creationId="{69D428D0-A906-483A-A078-4407E75D4786}"/>
          </ac:grpSpMkLst>
        </pc:grpChg>
        <pc:grpChg chg="add mod">
          <ac:chgData name="Zhong Hao" userId="044e1e816ffd1f93" providerId="LiveId" clId="{1E00520B-3AFE-47CB-86F2-68DD8CF75A67}" dt="2024-03-26T05:57:25.105" v="141" actId="164"/>
          <ac:grpSpMkLst>
            <pc:docMk/>
            <pc:sldMk cId="117265020" sldId="328"/>
            <ac:grpSpMk id="6" creationId="{829A1A7A-9824-41FC-836B-9BAE1D2E104F}"/>
          </ac:grpSpMkLst>
        </pc:grpChg>
        <pc:grpChg chg="add mod ord">
          <ac:chgData name="Zhong Hao" userId="044e1e816ffd1f93" providerId="LiveId" clId="{1E00520B-3AFE-47CB-86F2-68DD8CF75A67}" dt="2024-03-26T05:57:43.343" v="144" actId="164"/>
          <ac:grpSpMkLst>
            <pc:docMk/>
            <pc:sldMk cId="117265020" sldId="328"/>
            <ac:grpSpMk id="10" creationId="{ECECF74F-24FA-4367-8D1B-36680C970A14}"/>
          </ac:grpSpMkLst>
        </pc:grpChg>
        <pc:grpChg chg="add mod">
          <ac:chgData name="Zhong Hao" userId="044e1e816ffd1f93" providerId="LiveId" clId="{1E00520B-3AFE-47CB-86F2-68DD8CF75A67}" dt="2024-03-26T05:57:09.191" v="140" actId="164"/>
          <ac:grpSpMkLst>
            <pc:docMk/>
            <pc:sldMk cId="117265020" sldId="328"/>
            <ac:grpSpMk id="11" creationId="{4CA0DE61-D467-4954-A305-4CC8DDEC0329}"/>
          </ac:grpSpMkLst>
        </pc:grpChg>
        <pc:grpChg chg="add mod">
          <ac:chgData name="Zhong Hao" userId="044e1e816ffd1f93" providerId="LiveId" clId="{1E00520B-3AFE-47CB-86F2-68DD8CF75A67}" dt="2024-03-26T08:34:05.931" v="2642" actId="164"/>
          <ac:grpSpMkLst>
            <pc:docMk/>
            <pc:sldMk cId="117265020" sldId="328"/>
            <ac:grpSpMk id="14" creationId="{9FFC4CF1-C8EB-4F96-9A6A-FFE5E5C72B4C}"/>
          </ac:grpSpMkLst>
        </pc:grpChg>
        <pc:grpChg chg="add mod">
          <ac:chgData name="Zhong Hao" userId="044e1e816ffd1f93" providerId="LiveId" clId="{1E00520B-3AFE-47CB-86F2-68DD8CF75A67}" dt="2024-03-26T05:57:43.343" v="144" actId="164"/>
          <ac:grpSpMkLst>
            <pc:docMk/>
            <pc:sldMk cId="117265020" sldId="328"/>
            <ac:grpSpMk id="15" creationId="{0851E1A6-00E2-4959-B4A5-674CF4858B43}"/>
          </ac:grpSpMkLst>
        </pc:grpChg>
        <pc:grpChg chg="add mod">
          <ac:chgData name="Zhong Hao" userId="044e1e816ffd1f93" providerId="LiveId" clId="{1E00520B-3AFE-47CB-86F2-68DD8CF75A67}" dt="2024-03-26T08:34:05.931" v="2642" actId="164"/>
          <ac:grpSpMkLst>
            <pc:docMk/>
            <pc:sldMk cId="117265020" sldId="328"/>
            <ac:grpSpMk id="16" creationId="{3CD53FD8-9DB7-4942-96E0-5571EF6950FD}"/>
          </ac:grpSpMkLst>
        </pc:grpChg>
        <pc:cxnChg chg="mod">
          <ac:chgData name="Zhong Hao" userId="044e1e816ffd1f93" providerId="LiveId" clId="{1E00520B-3AFE-47CB-86F2-68DD8CF75A67}" dt="2024-04-07T06:04:25.610" v="12420" actId="14100"/>
          <ac:cxnSpMkLst>
            <pc:docMk/>
            <pc:sldMk cId="117265020" sldId="328"/>
            <ac:cxnSpMk id="13" creationId="{8B73E218-BC70-40AE-BB15-F9B5ED389720}"/>
          </ac:cxnSpMkLst>
        </pc:cxnChg>
        <pc:cxnChg chg="mod">
          <ac:chgData name="Zhong Hao" userId="044e1e816ffd1f93" providerId="LiveId" clId="{1E00520B-3AFE-47CB-86F2-68DD8CF75A67}" dt="2024-03-26T05:55:34.749" v="133" actId="164"/>
          <ac:cxnSpMkLst>
            <pc:docMk/>
            <pc:sldMk cId="117265020" sldId="328"/>
            <ac:cxnSpMk id="37" creationId="{9096996A-9C48-437F-A112-D7BB171666B0}"/>
          </ac:cxnSpMkLst>
        </pc:cxnChg>
        <pc:cxnChg chg="mod">
          <ac:chgData name="Zhong Hao" userId="044e1e816ffd1f93" providerId="LiveId" clId="{1E00520B-3AFE-47CB-86F2-68DD8CF75A67}" dt="2024-03-26T05:55:50.428" v="134" actId="164"/>
          <ac:cxnSpMkLst>
            <pc:docMk/>
            <pc:sldMk cId="117265020" sldId="328"/>
            <ac:cxnSpMk id="58" creationId="{B038EA05-E850-4BAC-A21B-FD91A6D89BE3}"/>
          </ac:cxnSpMkLst>
        </pc:cxnChg>
      </pc:sldChg>
      <pc:sldChg chg="modSp mod modNotesTx">
        <pc:chgData name="Zhong Hao" userId="044e1e816ffd1f93" providerId="LiveId" clId="{1E00520B-3AFE-47CB-86F2-68DD8CF75A67}" dt="2024-04-07T06:44:57.433" v="13002" actId="1076"/>
        <pc:sldMkLst>
          <pc:docMk/>
          <pc:sldMk cId="88847874" sldId="329"/>
        </pc:sldMkLst>
        <pc:spChg chg="mod">
          <ac:chgData name="Zhong Hao" userId="044e1e816ffd1f93" providerId="LiveId" clId="{1E00520B-3AFE-47CB-86F2-68DD8CF75A67}" dt="2024-04-07T06:44:57.433" v="13002" actId="1076"/>
          <ac:spMkLst>
            <pc:docMk/>
            <pc:sldMk cId="88847874" sldId="329"/>
            <ac:spMk id="2" creationId="{F6006E30-E8B1-46EF-B835-0CC31B92D7AB}"/>
          </ac:spMkLst>
        </pc:spChg>
        <pc:spChg chg="mod">
          <ac:chgData name="Zhong Hao" userId="044e1e816ffd1f93" providerId="LiveId" clId="{1E00520B-3AFE-47CB-86F2-68DD8CF75A67}" dt="2024-04-07T06:43:56.113" v="12990" actId="14100"/>
          <ac:spMkLst>
            <pc:docMk/>
            <pc:sldMk cId="88847874" sldId="329"/>
            <ac:spMk id="68" creationId="{13E9632A-5E2C-43DE-AB19-C79720DFBB7B}"/>
          </ac:spMkLst>
        </pc:spChg>
      </pc:sldChg>
      <pc:sldChg chg="addSp delSp modSp mod modNotesTx">
        <pc:chgData name="Zhong Hao" userId="044e1e816ffd1f93" providerId="LiveId" clId="{1E00520B-3AFE-47CB-86F2-68DD8CF75A67}" dt="2024-04-07T06:47:16.682" v="13122" actId="20577"/>
        <pc:sldMkLst>
          <pc:docMk/>
          <pc:sldMk cId="3993023413" sldId="330"/>
        </pc:sldMkLst>
        <pc:spChg chg="mod">
          <ac:chgData name="Zhong Hao" userId="044e1e816ffd1f93" providerId="LiveId" clId="{1E00520B-3AFE-47CB-86F2-68DD8CF75A67}" dt="2024-03-26T05:49:58.045" v="62" actId="14100"/>
          <ac:spMkLst>
            <pc:docMk/>
            <pc:sldMk cId="3993023413" sldId="330"/>
            <ac:spMk id="2" creationId="{FD2DCA4C-E3BB-4660-A1E9-293BF4AD803B}"/>
          </ac:spMkLst>
        </pc:spChg>
        <pc:spChg chg="add mod">
          <ac:chgData name="Zhong Hao" userId="044e1e816ffd1f93" providerId="LiveId" clId="{1E00520B-3AFE-47CB-86F2-68DD8CF75A67}" dt="2024-03-26T07:31:59.743" v="196" actId="1076"/>
          <ac:spMkLst>
            <pc:docMk/>
            <pc:sldMk cId="3993023413" sldId="330"/>
            <ac:spMk id="8" creationId="{50CC0514-CF47-4B15-B9E6-0D79153F4C28}"/>
          </ac:spMkLst>
        </pc:spChg>
        <pc:picChg chg="add del mod">
          <ac:chgData name="Zhong Hao" userId="044e1e816ffd1f93" providerId="LiveId" clId="{1E00520B-3AFE-47CB-86F2-68DD8CF75A67}" dt="2024-03-26T05:47:46.123" v="57" actId="478"/>
          <ac:picMkLst>
            <pc:docMk/>
            <pc:sldMk cId="3993023413" sldId="330"/>
            <ac:picMk id="5" creationId="{D2A5AAB7-A648-4A0B-8635-5847B19BF2D0}"/>
          </ac:picMkLst>
        </pc:picChg>
        <pc:picChg chg="add mod">
          <ac:chgData name="Zhong Hao" userId="044e1e816ffd1f93" providerId="LiveId" clId="{1E00520B-3AFE-47CB-86F2-68DD8CF75A67}" dt="2024-03-26T07:32:02.709" v="198" actId="1076"/>
          <ac:picMkLst>
            <pc:docMk/>
            <pc:sldMk cId="3993023413" sldId="330"/>
            <ac:picMk id="7" creationId="{C319D6C1-3150-43BD-BFCF-6FE789D735A1}"/>
          </ac:picMkLst>
        </pc:picChg>
      </pc:sldChg>
      <pc:sldChg chg="addSp modSp new mod modNotesTx">
        <pc:chgData name="Zhong Hao" userId="044e1e816ffd1f93" providerId="LiveId" clId="{1E00520B-3AFE-47CB-86F2-68DD8CF75A67}" dt="2024-04-07T06:47:56.260" v="13147" actId="20577"/>
        <pc:sldMkLst>
          <pc:docMk/>
          <pc:sldMk cId="2180638677" sldId="331"/>
        </pc:sldMkLst>
        <pc:spChg chg="mod">
          <ac:chgData name="Zhong Hao" userId="044e1e816ffd1f93" providerId="LiveId" clId="{1E00520B-3AFE-47CB-86F2-68DD8CF75A67}" dt="2024-04-02T09:01:18.295" v="8534" actId="20577"/>
          <ac:spMkLst>
            <pc:docMk/>
            <pc:sldMk cId="2180638677" sldId="331"/>
            <ac:spMk id="2" creationId="{91BC7086-92F7-4A86-A27E-B66C723B5189}"/>
          </ac:spMkLst>
        </pc:spChg>
        <pc:spChg chg="mod">
          <ac:chgData name="Zhong Hao" userId="044e1e816ffd1f93" providerId="LiveId" clId="{1E00520B-3AFE-47CB-86F2-68DD8CF75A67}" dt="2024-03-26T06:01:02.298" v="157" actId="20577"/>
          <ac:spMkLst>
            <pc:docMk/>
            <pc:sldMk cId="2180638677" sldId="331"/>
            <ac:spMk id="3" creationId="{4F053D6F-3815-4BA2-A0E6-27822F967417}"/>
          </ac:spMkLst>
        </pc:spChg>
        <pc:picChg chg="add mod">
          <ac:chgData name="Zhong Hao" userId="044e1e816ffd1f93" providerId="LiveId" clId="{1E00520B-3AFE-47CB-86F2-68DD8CF75A67}" dt="2024-03-26T07:32:27.911" v="201" actId="1076"/>
          <ac:picMkLst>
            <pc:docMk/>
            <pc:sldMk cId="2180638677" sldId="331"/>
            <ac:picMk id="5" creationId="{918361F8-818E-4B3F-B086-2A73AA316E62}"/>
          </ac:picMkLst>
        </pc:picChg>
      </pc:sldChg>
      <pc:sldChg chg="addSp modSp new mod modNotesTx">
        <pc:chgData name="Zhong Hao" userId="044e1e816ffd1f93" providerId="LiveId" clId="{1E00520B-3AFE-47CB-86F2-68DD8CF75A67}" dt="2024-04-07T06:56:07.468" v="13293" actId="20577"/>
        <pc:sldMkLst>
          <pc:docMk/>
          <pc:sldMk cId="3013744968" sldId="332"/>
        </pc:sldMkLst>
        <pc:spChg chg="mod">
          <ac:chgData name="Zhong Hao" userId="044e1e816ffd1f93" providerId="LiveId" clId="{1E00520B-3AFE-47CB-86F2-68DD8CF75A67}" dt="2024-03-26T07:48:26.162" v="971" actId="20577"/>
          <ac:spMkLst>
            <pc:docMk/>
            <pc:sldMk cId="3013744968" sldId="332"/>
            <ac:spMk id="2" creationId="{BBC6151B-89BF-4670-8823-028763EFC9B3}"/>
          </ac:spMkLst>
        </pc:spChg>
        <pc:spChg chg="mod">
          <ac:chgData name="Zhong Hao" userId="044e1e816ffd1f93" providerId="LiveId" clId="{1E00520B-3AFE-47CB-86F2-68DD8CF75A67}" dt="2024-03-26T07:40:59.260" v="496" actId="20577"/>
          <ac:spMkLst>
            <pc:docMk/>
            <pc:sldMk cId="3013744968" sldId="332"/>
            <ac:spMk id="3" creationId="{5ECCE91C-23F0-471A-AC4B-48C313B9612D}"/>
          </ac:spMkLst>
        </pc:spChg>
        <pc:spChg chg="add mod">
          <ac:chgData name="Zhong Hao" userId="044e1e816ffd1f93" providerId="LiveId" clId="{1E00520B-3AFE-47CB-86F2-68DD8CF75A67}" dt="2024-04-07T06:14:08.279" v="12435" actId="14100"/>
          <ac:spMkLst>
            <pc:docMk/>
            <pc:sldMk cId="3013744968" sldId="332"/>
            <ac:spMk id="6" creationId="{62817E4C-C077-4A56-811C-31C902CD751F}"/>
          </ac:spMkLst>
        </pc:spChg>
        <pc:spChg chg="add mod">
          <ac:chgData name="Zhong Hao" userId="044e1e816ffd1f93" providerId="LiveId" clId="{1E00520B-3AFE-47CB-86F2-68DD8CF75A67}" dt="2024-04-07T06:09:25.062" v="12432" actId="14100"/>
          <ac:spMkLst>
            <pc:docMk/>
            <pc:sldMk cId="3013744968" sldId="332"/>
            <ac:spMk id="7" creationId="{5BB60ED3-5774-4FD7-B132-EABEB79AD596}"/>
          </ac:spMkLst>
        </pc:spChg>
        <pc:picChg chg="add mod">
          <ac:chgData name="Zhong Hao" userId="044e1e816ffd1f93" providerId="LiveId" clId="{1E00520B-3AFE-47CB-86F2-68DD8CF75A67}" dt="2024-03-26T07:41:50.232" v="499" actId="1076"/>
          <ac:picMkLst>
            <pc:docMk/>
            <pc:sldMk cId="3013744968" sldId="332"/>
            <ac:picMk id="5" creationId="{F9F53F1B-1A0F-4FAE-BCEA-1BB7F15751B4}"/>
          </ac:picMkLst>
        </pc:picChg>
      </pc:sldChg>
      <pc:sldChg chg="addSp delSp modSp new mod modNotesTx">
        <pc:chgData name="Zhong Hao" userId="044e1e816ffd1f93" providerId="LiveId" clId="{1E00520B-3AFE-47CB-86F2-68DD8CF75A67}" dt="2024-04-07T06:20:40.079" v="12585" actId="207"/>
        <pc:sldMkLst>
          <pc:docMk/>
          <pc:sldMk cId="1509344540" sldId="333"/>
        </pc:sldMkLst>
        <pc:spChg chg="del mod">
          <ac:chgData name="Zhong Hao" userId="044e1e816ffd1f93" providerId="LiveId" clId="{1E00520B-3AFE-47CB-86F2-68DD8CF75A67}" dt="2024-03-26T08:29:04.603" v="2629" actId="478"/>
          <ac:spMkLst>
            <pc:docMk/>
            <pc:sldMk cId="1509344540" sldId="333"/>
            <ac:spMk id="2" creationId="{574307BB-988D-4317-8D3A-55DA2658A6AB}"/>
          </ac:spMkLst>
        </pc:spChg>
        <pc:spChg chg="mod">
          <ac:chgData name="Zhong Hao" userId="044e1e816ffd1f93" providerId="LiveId" clId="{1E00520B-3AFE-47CB-86F2-68DD8CF75A67}" dt="2024-04-07T06:19:58.096" v="12578" actId="14100"/>
          <ac:spMkLst>
            <pc:docMk/>
            <pc:sldMk cId="1509344540" sldId="333"/>
            <ac:spMk id="2" creationId="{D50A14E2-9607-4553-9C86-FEDD7A37B346}"/>
          </ac:spMkLst>
        </pc:spChg>
        <pc:spChg chg="mod">
          <ac:chgData name="Zhong Hao" userId="044e1e816ffd1f93" providerId="LiveId" clId="{1E00520B-3AFE-47CB-86F2-68DD8CF75A67}" dt="2024-03-26T07:54:10.367" v="996" actId="20577"/>
          <ac:spMkLst>
            <pc:docMk/>
            <pc:sldMk cId="1509344540" sldId="333"/>
            <ac:spMk id="3" creationId="{A05BE4A4-E4F9-4190-8A22-FDC454306BEC}"/>
          </ac:spMkLst>
        </pc:spChg>
        <pc:spChg chg="add del mod">
          <ac:chgData name="Zhong Hao" userId="044e1e816ffd1f93" providerId="LiveId" clId="{1E00520B-3AFE-47CB-86F2-68DD8CF75A67}" dt="2024-03-27T01:24:02.910" v="3352" actId="478"/>
          <ac:spMkLst>
            <pc:docMk/>
            <pc:sldMk cId="1509344540" sldId="333"/>
            <ac:spMk id="4" creationId="{7A99AB01-E1CB-40D5-B10B-DA6761BC1CDC}"/>
          </ac:spMkLst>
        </pc:spChg>
        <pc:spChg chg="add del mod">
          <ac:chgData name="Zhong Hao" userId="044e1e816ffd1f93" providerId="LiveId" clId="{1E00520B-3AFE-47CB-86F2-68DD8CF75A67}" dt="2024-03-26T08:37:02.432" v="2653" actId="478"/>
          <ac:spMkLst>
            <pc:docMk/>
            <pc:sldMk cId="1509344540" sldId="333"/>
            <ac:spMk id="6" creationId="{84AFEFC5-C255-4F56-80EA-B4521B096588}"/>
          </ac:spMkLst>
        </pc:spChg>
        <pc:spChg chg="add del mod">
          <ac:chgData name="Zhong Hao" userId="044e1e816ffd1f93" providerId="LiveId" clId="{1E00520B-3AFE-47CB-86F2-68DD8CF75A67}" dt="2024-03-27T01:23:57.584" v="3351" actId="478"/>
          <ac:spMkLst>
            <pc:docMk/>
            <pc:sldMk cId="1509344540" sldId="333"/>
            <ac:spMk id="6" creationId="{D168BE1C-3BF0-45E7-B968-C1A6C1AB00ED}"/>
          </ac:spMkLst>
        </pc:spChg>
        <pc:spChg chg="mod">
          <ac:chgData name="Zhong Hao" userId="044e1e816ffd1f93" providerId="LiveId" clId="{1E00520B-3AFE-47CB-86F2-68DD8CF75A67}" dt="2024-04-07T06:20:17.127" v="12582" actId="207"/>
          <ac:spMkLst>
            <pc:docMk/>
            <pc:sldMk cId="1509344540" sldId="333"/>
            <ac:spMk id="7" creationId="{9CCCA034-6ED7-43C1-A276-4F1F77A9F8D8}"/>
          </ac:spMkLst>
        </pc:spChg>
        <pc:spChg chg="add del mod">
          <ac:chgData name="Zhong Hao" userId="044e1e816ffd1f93" providerId="LiveId" clId="{1E00520B-3AFE-47CB-86F2-68DD8CF75A67}" dt="2024-03-26T08:37:08.769" v="2654" actId="478"/>
          <ac:spMkLst>
            <pc:docMk/>
            <pc:sldMk cId="1509344540" sldId="333"/>
            <ac:spMk id="8" creationId="{0C4CC7BE-7F71-4D8E-9D27-EF4F6BE53304}"/>
          </ac:spMkLst>
        </pc:spChg>
        <pc:spChg chg="mod">
          <ac:chgData name="Zhong Hao" userId="044e1e816ffd1f93" providerId="LiveId" clId="{1E00520B-3AFE-47CB-86F2-68DD8CF75A67}" dt="2024-04-07T06:20:40.079" v="12585" actId="207"/>
          <ac:spMkLst>
            <pc:docMk/>
            <pc:sldMk cId="1509344540" sldId="333"/>
            <ac:spMk id="8" creationId="{393908D0-0BEF-4D50-8CDA-370FFEE2B295}"/>
          </ac:spMkLst>
        </pc:spChg>
        <pc:spChg chg="add mod">
          <ac:chgData name="Zhong Hao" userId="044e1e816ffd1f93" providerId="LiveId" clId="{1E00520B-3AFE-47CB-86F2-68DD8CF75A67}" dt="2024-03-26T08:39:07.940" v="2716" actId="1076"/>
          <ac:spMkLst>
            <pc:docMk/>
            <pc:sldMk cId="1509344540" sldId="333"/>
            <ac:spMk id="9" creationId="{CC7D3FEE-EE90-4107-8347-C3BB251D2BC7}"/>
          </ac:spMkLst>
        </pc:spChg>
        <pc:spChg chg="add mod">
          <ac:chgData name="Zhong Hao" userId="044e1e816ffd1f93" providerId="LiveId" clId="{1E00520B-3AFE-47CB-86F2-68DD8CF75A67}" dt="2024-03-27T01:24:44.454" v="3388" actId="14100"/>
          <ac:spMkLst>
            <pc:docMk/>
            <pc:sldMk cId="1509344540" sldId="333"/>
            <ac:spMk id="10" creationId="{40ACEF26-4665-4F83-8495-AA9A2515B1CF}"/>
          </ac:spMkLst>
        </pc:spChg>
        <pc:picChg chg="add mod">
          <ac:chgData name="Zhong Hao" userId="044e1e816ffd1f93" providerId="LiveId" clId="{1E00520B-3AFE-47CB-86F2-68DD8CF75A67}" dt="2024-03-26T08:37:11.540" v="2655" actId="1076"/>
          <ac:picMkLst>
            <pc:docMk/>
            <pc:sldMk cId="1509344540" sldId="333"/>
            <ac:picMk id="5" creationId="{6EFBFAE9-4887-43CF-A5B8-2C4F6AF69FFF}"/>
          </ac:picMkLst>
        </pc:picChg>
      </pc:sldChg>
      <pc:sldChg chg="addSp delSp modSp add mod modNotesTx">
        <pc:chgData name="Zhong Hao" userId="044e1e816ffd1f93" providerId="LiveId" clId="{1E00520B-3AFE-47CB-86F2-68DD8CF75A67}" dt="2024-04-07T06:16:01.819" v="12569" actId="6549"/>
        <pc:sldMkLst>
          <pc:docMk/>
          <pc:sldMk cId="1350860844" sldId="334"/>
        </pc:sldMkLst>
        <pc:spChg chg="mod">
          <ac:chgData name="Zhong Hao" userId="044e1e816ffd1f93" providerId="LiveId" clId="{1E00520B-3AFE-47CB-86F2-68DD8CF75A67}" dt="2024-04-07T06:16:01.819" v="12569" actId="6549"/>
          <ac:spMkLst>
            <pc:docMk/>
            <pc:sldMk cId="1350860844" sldId="334"/>
            <ac:spMk id="2" creationId="{574307BB-988D-4317-8D3A-55DA2658A6AB}"/>
          </ac:spMkLst>
        </pc:spChg>
        <pc:graphicFrameChg chg="add del mod modGraphic">
          <ac:chgData name="Zhong Hao" userId="044e1e816ffd1f93" providerId="LiveId" clId="{1E00520B-3AFE-47CB-86F2-68DD8CF75A67}" dt="2024-03-26T08:26:54.368" v="2495" actId="478"/>
          <ac:graphicFrameMkLst>
            <pc:docMk/>
            <pc:sldMk cId="1350860844" sldId="334"/>
            <ac:graphicFrameMk id="4" creationId="{14FA838F-3DFB-46DB-94FB-8A76665270B5}"/>
          </ac:graphicFrameMkLst>
        </pc:graphicFrameChg>
        <pc:picChg chg="del">
          <ac:chgData name="Zhong Hao" userId="044e1e816ffd1f93" providerId="LiveId" clId="{1E00520B-3AFE-47CB-86F2-68DD8CF75A67}" dt="2024-03-26T07:55:00.804" v="1003" actId="478"/>
          <ac:picMkLst>
            <pc:docMk/>
            <pc:sldMk cId="1350860844" sldId="334"/>
            <ac:picMk id="5" creationId="{6EFBFAE9-4887-43CF-A5B8-2C4F6AF69FFF}"/>
          </ac:picMkLst>
        </pc:picChg>
      </pc:sldChg>
      <pc:sldChg chg="addSp delSp modSp add mod modNotesTx">
        <pc:chgData name="Zhong Hao" userId="044e1e816ffd1f93" providerId="LiveId" clId="{1E00520B-3AFE-47CB-86F2-68DD8CF75A67}" dt="2024-04-03T00:57:06.861" v="9929" actId="20577"/>
        <pc:sldMkLst>
          <pc:docMk/>
          <pc:sldMk cId="3744134825" sldId="335"/>
        </pc:sldMkLst>
        <pc:spChg chg="mod">
          <ac:chgData name="Zhong Hao" userId="044e1e816ffd1f93" providerId="LiveId" clId="{1E00520B-3AFE-47CB-86F2-68DD8CF75A67}" dt="2024-03-26T08:17:18.141" v="2082" actId="20577"/>
          <ac:spMkLst>
            <pc:docMk/>
            <pc:sldMk cId="3744134825" sldId="335"/>
            <ac:spMk id="2" creationId="{BBC6151B-89BF-4670-8823-028763EFC9B3}"/>
          </ac:spMkLst>
        </pc:spChg>
        <pc:spChg chg="add mod">
          <ac:chgData name="Zhong Hao" userId="044e1e816ffd1f93" providerId="LiveId" clId="{1E00520B-3AFE-47CB-86F2-68DD8CF75A67}" dt="2024-03-26T08:19:34.397" v="2128" actId="6549"/>
          <ac:spMkLst>
            <pc:docMk/>
            <pc:sldMk cId="3744134825" sldId="335"/>
            <ac:spMk id="8" creationId="{333D8F58-4292-4E6A-B8E2-AB35F8D0C88A}"/>
          </ac:spMkLst>
        </pc:spChg>
        <pc:graphicFrameChg chg="add del mod">
          <ac:chgData name="Zhong Hao" userId="044e1e816ffd1f93" providerId="LiveId" clId="{1E00520B-3AFE-47CB-86F2-68DD8CF75A67}" dt="2024-03-26T08:13:09.513" v="1848" actId="478"/>
          <ac:graphicFrameMkLst>
            <pc:docMk/>
            <pc:sldMk cId="3744134825" sldId="335"/>
            <ac:graphicFrameMk id="7" creationId="{3B3B0403-B52F-4102-A69C-9DA2EC903A8E}"/>
          </ac:graphicFrameMkLst>
        </pc:graphicFrameChg>
        <pc:picChg chg="del">
          <ac:chgData name="Zhong Hao" userId="044e1e816ffd1f93" providerId="LiveId" clId="{1E00520B-3AFE-47CB-86F2-68DD8CF75A67}" dt="2024-03-26T08:07:09.598" v="1362" actId="478"/>
          <ac:picMkLst>
            <pc:docMk/>
            <pc:sldMk cId="3744134825" sldId="335"/>
            <ac:picMk id="5" creationId="{F9F53F1B-1A0F-4FAE-BCEA-1BB7F15751B4}"/>
          </ac:picMkLst>
        </pc:picChg>
      </pc:sldChg>
      <pc:sldChg chg="modSp new mod modNotesTx">
        <pc:chgData name="Zhong Hao" userId="044e1e816ffd1f93" providerId="LiveId" clId="{1E00520B-3AFE-47CB-86F2-68DD8CF75A67}" dt="2024-04-07T06:09:46.177" v="12433" actId="6549"/>
        <pc:sldMkLst>
          <pc:docMk/>
          <pc:sldMk cId="1604173689" sldId="336"/>
        </pc:sldMkLst>
        <pc:spChg chg="mod">
          <ac:chgData name="Zhong Hao" userId="044e1e816ffd1f93" providerId="LiveId" clId="{1E00520B-3AFE-47CB-86F2-68DD8CF75A67}" dt="2024-04-07T06:09:46.177" v="12433" actId="6549"/>
          <ac:spMkLst>
            <pc:docMk/>
            <pc:sldMk cId="1604173689" sldId="336"/>
            <ac:spMk id="2" creationId="{EE37EC10-7F72-4F8A-AC94-AA728B34ADA1}"/>
          </ac:spMkLst>
        </pc:spChg>
        <pc:spChg chg="mod">
          <ac:chgData name="Zhong Hao" userId="044e1e816ffd1f93" providerId="LiveId" clId="{1E00520B-3AFE-47CB-86F2-68DD8CF75A67}" dt="2024-03-26T08:44:02.621" v="2770" actId="20577"/>
          <ac:spMkLst>
            <pc:docMk/>
            <pc:sldMk cId="1604173689" sldId="336"/>
            <ac:spMk id="3" creationId="{558A9585-3EED-4D39-BD85-515EB2A4D7DF}"/>
          </ac:spMkLst>
        </pc:spChg>
      </pc:sldChg>
    </pc:docChg>
  </pc:docChgLst>
  <pc:docChgLst>
    <pc:chgData name="Zhong Hao" userId="044e1e816ffd1f93" providerId="LiveId" clId="{840DF93C-F103-42AE-8384-0EDF7F7C5EB3}"/>
    <pc:docChg chg="custSel modSld">
      <pc:chgData name="Zhong Hao" userId="044e1e816ffd1f93" providerId="LiveId" clId="{840DF93C-F103-42AE-8384-0EDF7F7C5EB3}" dt="2024-04-24T05:13:23.084" v="12" actId="20577"/>
      <pc:docMkLst>
        <pc:docMk/>
      </pc:docMkLst>
      <pc:sldChg chg="delSp modSp mod">
        <pc:chgData name="Zhong Hao" userId="044e1e816ffd1f93" providerId="LiveId" clId="{840DF93C-F103-42AE-8384-0EDF7F7C5EB3}" dt="2024-04-24T05:12:48.608" v="0" actId="478"/>
        <pc:sldMkLst>
          <pc:docMk/>
          <pc:sldMk cId="88847874" sldId="329"/>
        </pc:sldMkLst>
        <pc:cxnChg chg="del mod">
          <ac:chgData name="Zhong Hao" userId="044e1e816ffd1f93" providerId="LiveId" clId="{840DF93C-F103-42AE-8384-0EDF7F7C5EB3}" dt="2024-04-24T05:12:48.608" v="0" actId="478"/>
          <ac:cxnSpMkLst>
            <pc:docMk/>
            <pc:sldMk cId="88847874" sldId="329"/>
            <ac:cxnSpMk id="7" creationId="{462B19EF-F814-49B0-822F-99C3CA0B41B2}"/>
          </ac:cxnSpMkLst>
        </pc:cxnChg>
      </pc:sldChg>
      <pc:sldChg chg="modSp mod">
        <pc:chgData name="Zhong Hao" userId="044e1e816ffd1f93" providerId="LiveId" clId="{840DF93C-F103-42AE-8384-0EDF7F7C5EB3}" dt="2024-04-24T05:13:23.084" v="12" actId="20577"/>
        <pc:sldMkLst>
          <pc:docMk/>
          <pc:sldMk cId="3744134825" sldId="335"/>
        </pc:sldMkLst>
        <pc:spChg chg="mod">
          <ac:chgData name="Zhong Hao" userId="044e1e816ffd1f93" providerId="LiveId" clId="{840DF93C-F103-42AE-8384-0EDF7F7C5EB3}" dt="2024-04-24T05:13:23.084" v="12" actId="20577"/>
          <ac:spMkLst>
            <pc:docMk/>
            <pc:sldMk cId="3744134825" sldId="335"/>
            <ac:spMk id="2" creationId="{BBC6151B-89BF-4670-8823-028763EFC9B3}"/>
          </ac:spMkLst>
        </pc:spChg>
      </pc:sldChg>
    </pc:docChg>
  </pc:docChgLst>
  <pc:docChgLst>
    <pc:chgData userId="044e1e816ffd1f93" providerId="LiveId" clId="{ABCBF41F-B6C4-4A35-8EEB-81D4BDF7B073}"/>
    <pc:docChg chg="undo custSel modSld">
      <pc:chgData name="" userId="044e1e816ffd1f93" providerId="LiveId" clId="{ABCBF41F-B6C4-4A35-8EEB-81D4BDF7B073}" dt="2024-04-17T05:37:29.306" v="5851" actId="20577"/>
      <pc:docMkLst>
        <pc:docMk/>
      </pc:docMkLst>
      <pc:sldChg chg="modNotesTx">
        <pc:chgData name="" userId="044e1e816ffd1f93" providerId="LiveId" clId="{ABCBF41F-B6C4-4A35-8EEB-81D4BDF7B073}" dt="2024-04-15T08:30:39.297" v="1542" actId="20577"/>
        <pc:sldMkLst>
          <pc:docMk/>
          <pc:sldMk cId="2049770824" sldId="259"/>
        </pc:sldMkLst>
      </pc:sldChg>
      <pc:sldChg chg="modSp modNotesTx">
        <pc:chgData name="" userId="044e1e816ffd1f93" providerId="LiveId" clId="{ABCBF41F-B6C4-4A35-8EEB-81D4BDF7B073}" dt="2024-04-16T14:20:13.124" v="4775" actId="20577"/>
        <pc:sldMkLst>
          <pc:docMk/>
          <pc:sldMk cId="3802326425" sldId="322"/>
        </pc:sldMkLst>
        <pc:spChg chg="mod">
          <ac:chgData name="" userId="044e1e816ffd1f93" providerId="LiveId" clId="{ABCBF41F-B6C4-4A35-8EEB-81D4BDF7B073}" dt="2024-04-16T13:03:51.551" v="4205" actId="20577"/>
          <ac:spMkLst>
            <pc:docMk/>
            <pc:sldMk cId="3802326425" sldId="322"/>
            <ac:spMk id="4" creationId="{CEA44526-926C-46F9-B775-64FED8972D65}"/>
          </ac:spMkLst>
        </pc:spChg>
      </pc:sldChg>
      <pc:sldChg chg="modNotesTx">
        <pc:chgData name="" userId="044e1e816ffd1f93" providerId="LiveId" clId="{ABCBF41F-B6C4-4A35-8EEB-81D4BDF7B073}" dt="2024-04-16T13:05:25.929" v="4236" actId="20577"/>
        <pc:sldMkLst>
          <pc:docMk/>
          <pc:sldMk cId="2517564240" sldId="323"/>
        </pc:sldMkLst>
      </pc:sldChg>
      <pc:sldChg chg="modNotesTx">
        <pc:chgData name="" userId="044e1e816ffd1f93" providerId="LiveId" clId="{ABCBF41F-B6C4-4A35-8EEB-81D4BDF7B073}" dt="2024-04-17T04:19:43.700" v="4986" actId="20577"/>
        <pc:sldMkLst>
          <pc:docMk/>
          <pc:sldMk cId="3875649547" sldId="324"/>
        </pc:sldMkLst>
      </pc:sldChg>
      <pc:sldChg chg="modSp modNotesTx">
        <pc:chgData name="" userId="044e1e816ffd1f93" providerId="LiveId" clId="{ABCBF41F-B6C4-4A35-8EEB-81D4BDF7B073}" dt="2024-04-17T05:08:08.241" v="5708" actId="20577"/>
        <pc:sldMkLst>
          <pc:docMk/>
          <pc:sldMk cId="3281308791" sldId="325"/>
        </pc:sldMkLst>
        <pc:spChg chg="mod">
          <ac:chgData name="" userId="044e1e816ffd1f93" providerId="LiveId" clId="{ABCBF41F-B6C4-4A35-8EEB-81D4BDF7B073}" dt="2024-04-15T13:55:44.741" v="2944" actId="20577"/>
          <ac:spMkLst>
            <pc:docMk/>
            <pc:sldMk cId="3281308791" sldId="325"/>
            <ac:spMk id="3" creationId="{3C3EB9EE-CECD-414E-841D-8EB99883538A}"/>
          </ac:spMkLst>
        </pc:spChg>
      </pc:sldChg>
      <pc:sldChg chg="addSp modSp modNotesTx">
        <pc:chgData name="" userId="044e1e816ffd1f93" providerId="LiveId" clId="{ABCBF41F-B6C4-4A35-8EEB-81D4BDF7B073}" dt="2024-04-17T04:29:37.154" v="5014" actId="20577"/>
        <pc:sldMkLst>
          <pc:docMk/>
          <pc:sldMk cId="2637120100" sldId="326"/>
        </pc:sldMkLst>
        <pc:spChg chg="mod">
          <ac:chgData name="" userId="044e1e816ffd1f93" providerId="LiveId" clId="{ABCBF41F-B6C4-4A35-8EEB-81D4BDF7B073}" dt="2024-04-15T13:56:01.416" v="2973" actId="20577"/>
          <ac:spMkLst>
            <pc:docMk/>
            <pc:sldMk cId="2637120100" sldId="326"/>
            <ac:spMk id="3" creationId="{3386CA12-3E5B-4E2C-BCD9-F012336F6766}"/>
          </ac:spMkLst>
        </pc:spChg>
        <pc:spChg chg="add mod">
          <ac:chgData name="" userId="044e1e816ffd1f93" providerId="LiveId" clId="{ABCBF41F-B6C4-4A35-8EEB-81D4BDF7B073}" dt="2024-04-15T09:01:46.557" v="1957" actId="5793"/>
          <ac:spMkLst>
            <pc:docMk/>
            <pc:sldMk cId="2637120100" sldId="326"/>
            <ac:spMk id="9" creationId="{E8FEED8F-4DFA-4851-9C5C-00DC6CACB3AB}"/>
          </ac:spMkLst>
        </pc:spChg>
      </pc:sldChg>
      <pc:sldChg chg="addSp modSp modNotesTx">
        <pc:chgData name="" userId="044e1e816ffd1f93" providerId="LiveId" clId="{ABCBF41F-B6C4-4A35-8EEB-81D4BDF7B073}" dt="2024-04-17T05:10:35.647" v="5770" actId="20577"/>
        <pc:sldMkLst>
          <pc:docMk/>
          <pc:sldMk cId="1655090277" sldId="327"/>
        </pc:sldMkLst>
        <pc:spChg chg="add mod">
          <ac:chgData name="" userId="044e1e816ffd1f93" providerId="LiveId" clId="{ABCBF41F-B6C4-4A35-8EEB-81D4BDF7B073}" dt="2024-04-03T08:20:41.578" v="47" actId="11529"/>
          <ac:spMkLst>
            <pc:docMk/>
            <pc:sldMk cId="1655090277" sldId="327"/>
            <ac:spMk id="4" creationId="{9BCF77A2-581F-41C3-BEA4-DF0052B46FED}"/>
          </ac:spMkLst>
        </pc:spChg>
      </pc:sldChg>
      <pc:sldChg chg="modNotesTx">
        <pc:chgData name="" userId="044e1e816ffd1f93" providerId="LiveId" clId="{ABCBF41F-B6C4-4A35-8EEB-81D4BDF7B073}" dt="2024-04-17T05:11:49.467" v="5773" actId="20577"/>
        <pc:sldMkLst>
          <pc:docMk/>
          <pc:sldMk cId="117265020" sldId="328"/>
        </pc:sldMkLst>
      </pc:sldChg>
      <pc:sldChg chg="addSp delSp modSp modNotesTx">
        <pc:chgData name="" userId="044e1e816ffd1f93" providerId="LiveId" clId="{ABCBF41F-B6C4-4A35-8EEB-81D4BDF7B073}" dt="2024-04-17T04:40:31.434" v="5326" actId="20577"/>
        <pc:sldMkLst>
          <pc:docMk/>
          <pc:sldMk cId="88847874" sldId="329"/>
        </pc:sldMkLst>
        <pc:spChg chg="add mod">
          <ac:chgData name="" userId="044e1e816ffd1f93" providerId="LiveId" clId="{ABCBF41F-B6C4-4A35-8EEB-81D4BDF7B073}" dt="2024-04-03T08:18:32.202" v="44" actId="20577"/>
          <ac:spMkLst>
            <pc:docMk/>
            <pc:sldMk cId="88847874" sldId="329"/>
            <ac:spMk id="2" creationId="{F6006E30-E8B1-46EF-B835-0CC31B92D7AB}"/>
          </ac:spMkLst>
        </pc:spChg>
        <pc:spChg chg="mod">
          <ac:chgData name="" userId="044e1e816ffd1f93" providerId="LiveId" clId="{ABCBF41F-B6C4-4A35-8EEB-81D4BDF7B073}" dt="2024-04-03T08:10:01.645" v="1" actId="20577"/>
          <ac:spMkLst>
            <pc:docMk/>
            <pc:sldMk cId="88847874" sldId="329"/>
            <ac:spMk id="12" creationId="{AC3FEE3A-5E65-491C-9D7C-42665602ECC9}"/>
          </ac:spMkLst>
        </pc:spChg>
        <pc:spChg chg="mod">
          <ac:chgData name="" userId="044e1e816ffd1f93" providerId="LiveId" clId="{ABCBF41F-B6C4-4A35-8EEB-81D4BDF7B073}" dt="2024-04-03T08:18:54.962" v="46" actId="14100"/>
          <ac:spMkLst>
            <pc:docMk/>
            <pc:sldMk cId="88847874" sldId="329"/>
            <ac:spMk id="68" creationId="{13E9632A-5E2C-43DE-AB19-C79720DFBB7B}"/>
          </ac:spMkLst>
        </pc:spChg>
        <pc:spChg chg="del">
          <ac:chgData name="" userId="044e1e816ffd1f93" providerId="LiveId" clId="{ABCBF41F-B6C4-4A35-8EEB-81D4BDF7B073}" dt="2024-04-03T08:18:50.427" v="45" actId="478"/>
          <ac:spMkLst>
            <pc:docMk/>
            <pc:sldMk cId="88847874" sldId="329"/>
            <ac:spMk id="69" creationId="{3FEB1399-DA95-40F2-B246-DA89102A4CF3}"/>
          </ac:spMkLst>
        </pc:spChg>
        <pc:spChg chg="mod">
          <ac:chgData name="" userId="044e1e816ffd1f93" providerId="LiveId" clId="{ABCBF41F-B6C4-4A35-8EEB-81D4BDF7B073}" dt="2024-04-03T08:10:40.672" v="5" actId="14100"/>
          <ac:spMkLst>
            <pc:docMk/>
            <pc:sldMk cId="88847874" sldId="329"/>
            <ac:spMk id="70" creationId="{1632B079-0EBA-45B9-903A-168C50E33BF4}"/>
          </ac:spMkLst>
        </pc:spChg>
      </pc:sldChg>
      <pc:sldChg chg="modNotesTx">
        <pc:chgData name="" userId="044e1e816ffd1f93" providerId="LiveId" clId="{ABCBF41F-B6C4-4A35-8EEB-81D4BDF7B073}" dt="2024-04-17T05:13:32.115" v="5785" actId="20577"/>
        <pc:sldMkLst>
          <pc:docMk/>
          <pc:sldMk cId="3993023413" sldId="330"/>
        </pc:sldMkLst>
      </pc:sldChg>
      <pc:sldChg chg="modNotesTx">
        <pc:chgData name="" userId="044e1e816ffd1f93" providerId="LiveId" clId="{ABCBF41F-B6C4-4A35-8EEB-81D4BDF7B073}" dt="2024-04-17T04:42:40.214" v="5391" actId="20577"/>
        <pc:sldMkLst>
          <pc:docMk/>
          <pc:sldMk cId="2180638677" sldId="331"/>
        </pc:sldMkLst>
      </pc:sldChg>
      <pc:sldChg chg="modNotesTx">
        <pc:chgData name="" userId="044e1e816ffd1f93" providerId="LiveId" clId="{ABCBF41F-B6C4-4A35-8EEB-81D4BDF7B073}" dt="2024-04-15T13:06:31.412" v="2174" actId="20577"/>
        <pc:sldMkLst>
          <pc:docMk/>
          <pc:sldMk cId="3013744968" sldId="332"/>
        </pc:sldMkLst>
      </pc:sldChg>
      <pc:sldChg chg="addSp modSp modNotesTx">
        <pc:chgData name="" userId="044e1e816ffd1f93" providerId="LiveId" clId="{ABCBF41F-B6C4-4A35-8EEB-81D4BDF7B073}" dt="2024-04-17T04:50:36.627" v="5587" actId="20577"/>
        <pc:sldMkLst>
          <pc:docMk/>
          <pc:sldMk cId="1509344540" sldId="333"/>
        </pc:sldMkLst>
        <pc:spChg chg="add mod">
          <ac:chgData name="" userId="044e1e816ffd1f93" providerId="LiveId" clId="{ABCBF41F-B6C4-4A35-8EEB-81D4BDF7B073}" dt="2024-04-03T08:12:46.378" v="7" actId="1076"/>
          <ac:spMkLst>
            <pc:docMk/>
            <pc:sldMk cId="1509344540" sldId="333"/>
            <ac:spMk id="2" creationId="{D50A14E2-9607-4553-9C86-FEDD7A37B346}"/>
          </ac:spMkLst>
        </pc:spChg>
        <pc:spChg chg="add mod">
          <ac:chgData name="" userId="044e1e816ffd1f93" providerId="LiveId" clId="{ABCBF41F-B6C4-4A35-8EEB-81D4BDF7B073}" dt="2024-04-03T08:15:24.480" v="16" actId="1076"/>
          <ac:spMkLst>
            <pc:docMk/>
            <pc:sldMk cId="1509344540" sldId="333"/>
            <ac:spMk id="7" creationId="{9CCCA034-6ED7-43C1-A276-4F1F77A9F8D8}"/>
          </ac:spMkLst>
        </pc:spChg>
        <pc:spChg chg="add mod">
          <ac:chgData name="" userId="044e1e816ffd1f93" providerId="LiveId" clId="{ABCBF41F-B6C4-4A35-8EEB-81D4BDF7B073}" dt="2024-04-03T08:15:22.831" v="15" actId="14100"/>
          <ac:spMkLst>
            <pc:docMk/>
            <pc:sldMk cId="1509344540" sldId="333"/>
            <ac:spMk id="8" creationId="{393908D0-0BEF-4D50-8CDA-370FFEE2B295}"/>
          </ac:spMkLst>
        </pc:spChg>
      </pc:sldChg>
      <pc:sldChg chg="modSp modNotesTx">
        <pc:chgData name="" userId="044e1e816ffd1f93" providerId="LiveId" clId="{ABCBF41F-B6C4-4A35-8EEB-81D4BDF7B073}" dt="2024-04-17T05:37:29.306" v="5851" actId="20577"/>
        <pc:sldMkLst>
          <pc:docMk/>
          <pc:sldMk cId="1350860844" sldId="334"/>
        </pc:sldMkLst>
        <pc:spChg chg="mod">
          <ac:chgData name="" userId="044e1e816ffd1f93" providerId="LiveId" clId="{ABCBF41F-B6C4-4A35-8EEB-81D4BDF7B073}" dt="2024-04-15T13:26:37.544" v="2436" actId="27636"/>
          <ac:spMkLst>
            <pc:docMk/>
            <pc:sldMk cId="1350860844" sldId="334"/>
            <ac:spMk id="2" creationId="{574307BB-988D-4317-8D3A-55DA2658A6AB}"/>
          </ac:spMkLst>
        </pc:spChg>
      </pc:sldChg>
      <pc:sldChg chg="modSp modNotesTx">
        <pc:chgData name="" userId="044e1e816ffd1f93" providerId="LiveId" clId="{ABCBF41F-B6C4-4A35-8EEB-81D4BDF7B073}" dt="2024-04-17T04:45:19.617" v="5409" actId="6549"/>
        <pc:sldMkLst>
          <pc:docMk/>
          <pc:sldMk cId="3744134825" sldId="335"/>
        </pc:sldMkLst>
        <pc:spChg chg="mod">
          <ac:chgData name="" userId="044e1e816ffd1f93" providerId="LiveId" clId="{ABCBF41F-B6C4-4A35-8EEB-81D4BDF7B073}" dt="2024-04-15T08:52:51.361" v="1774" actId="20577"/>
          <ac:spMkLst>
            <pc:docMk/>
            <pc:sldMk cId="3744134825" sldId="335"/>
            <ac:spMk id="8" creationId="{333D8F58-4292-4E6A-B8E2-AB35F8D0C88A}"/>
          </ac:spMkLst>
        </pc:spChg>
      </pc:sldChg>
      <pc:sldChg chg="modSp modNotesTx">
        <pc:chgData name="" userId="044e1e816ffd1f93" providerId="LiveId" clId="{ABCBF41F-B6C4-4A35-8EEB-81D4BDF7B073}" dt="2024-04-17T05:19:06.268" v="5800" actId="6549"/>
        <pc:sldMkLst>
          <pc:docMk/>
          <pc:sldMk cId="1604173689" sldId="336"/>
        </pc:sldMkLst>
        <pc:spChg chg="mod">
          <ac:chgData name="" userId="044e1e816ffd1f93" providerId="LiveId" clId="{ABCBF41F-B6C4-4A35-8EEB-81D4BDF7B073}" dt="2024-04-17T04:51:23.982" v="5695" actId="20577"/>
          <ac:spMkLst>
            <pc:docMk/>
            <pc:sldMk cId="1604173689" sldId="336"/>
            <ac:spMk id="2" creationId="{EE37EC10-7F72-4F8A-AC94-AA728B34AD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C1FBA-CF23-45CA-A289-03E32D160964}" type="datetimeFigureOut">
              <a:rPr lang="zh-CN" altLang="en-US" smtClean="0"/>
              <a:t>2024/4/24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2B0C5-C56D-47E9-BCFE-D990A940F17B}" type="slidenum">
              <a:rPr lang="zh-CN" altLang="en-US" smtClean="0"/>
              <a:t>‹#›</a:t>
            </a:fld>
            <a:endParaRPr lang="zh-CN" altLang="en-US"/>
          </a:p>
        </p:txBody>
      </p:sp>
    </p:spTree>
    <p:extLst>
      <p:ext uri="{BB962C8B-B14F-4D97-AF65-F5344CB8AC3E}">
        <p14:creationId xmlns:p14="http://schemas.microsoft.com/office/powerpoint/2010/main" val="27137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66BD8-0FC1-456F-BDC6-7D0CA8E36566}" type="datetimeFigureOut">
              <a:rPr lang="zh-CN" altLang="en-US" smtClean="0"/>
              <a:t>2024/4/24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FC841-E2E1-4802-8701-94EA307E94B0}" type="slidenum">
              <a:rPr lang="zh-CN" altLang="en-US" smtClean="0"/>
              <a:t>‹#›</a:t>
            </a:fld>
            <a:endParaRPr lang="zh-CN" altLang="en-US"/>
          </a:p>
        </p:txBody>
      </p:sp>
    </p:spTree>
    <p:extLst>
      <p:ext uri="{BB962C8B-B14F-4D97-AF65-F5344CB8AC3E}">
        <p14:creationId xmlns:p14="http://schemas.microsoft.com/office/powerpoint/2010/main" val="201459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Good afternoon. I am Hao Zhong, from Shanghai Jiao Tong University. Today, I will introduce our work on code migration. This is a joint work with Na Meng from Virginia Tech.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a:t>
            </a:fld>
            <a:endParaRPr lang="zh-CN" altLang="en-US"/>
          </a:p>
        </p:txBody>
      </p:sp>
    </p:spTree>
    <p:extLst>
      <p:ext uri="{BB962C8B-B14F-4D97-AF65-F5344CB8AC3E}">
        <p14:creationId xmlns:p14="http://schemas.microsoft.com/office/powerpoint/2010/main" val="404371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construct them, we must know the types of API-breaking changes. Fortunately, researchers have already classified API-breaking changes. Their classification results are different. We considered all their found breaking changes.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10</a:t>
            </a:fld>
            <a:endParaRPr lang="zh-CN" altLang="en-US"/>
          </a:p>
        </p:txBody>
      </p:sp>
    </p:spTree>
    <p:extLst>
      <p:ext uri="{BB962C8B-B14F-4D97-AF65-F5344CB8AC3E}">
        <p14:creationId xmlns:p14="http://schemas.microsoft.com/office/powerpoint/2010/main" val="176304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all known API-breaking changes, we define corresponding migration operators. Due to the time limit, I cannot introduce their details. If you are interested, you can read our paper. Here, I want to emphasize two points. First, we define more than one migration operator for each type of compilation error. Sometimes, a compilation error can be resolved by multiple operators. When this happens, our tool randomly selects one of them. Smarter selection algorithms can produce better results. Second, we do not guarantee that our migration operators are the best. There can be better operators.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11</a:t>
            </a:fld>
            <a:endParaRPr lang="zh-CN" altLang="en-US"/>
          </a:p>
        </p:txBody>
      </p:sp>
    </p:spTree>
    <p:extLst>
      <p:ext uri="{BB962C8B-B14F-4D97-AF65-F5344CB8AC3E}">
        <p14:creationId xmlns:p14="http://schemas.microsoft.com/office/powerpoint/2010/main" val="234601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have two evaluations. The first evaluation was conducted on a benchmark of five libraries. To prepare the tasks of each library, we modify its API examples to call the next versions. If a replacement causes a compilation error, we consider the modified example as a task. In total, we constructed 123 tasks. The results show that </a:t>
            </a:r>
            <a:r>
              <a:rPr lang="en-US" altLang="zh-CN" dirty="0" err="1"/>
              <a:t>LibCatch</a:t>
            </a:r>
            <a:r>
              <a:rPr lang="en-US" altLang="zh-CN" dirty="0"/>
              <a:t> reduces the compilation errors of most tasks, and fully removes the compilation errors of half the tasks.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12</a:t>
            </a:fld>
            <a:endParaRPr lang="zh-CN" altLang="en-US"/>
          </a:p>
        </p:txBody>
      </p:sp>
    </p:spTree>
    <p:extLst>
      <p:ext uri="{BB962C8B-B14F-4D97-AF65-F5344CB8AC3E}">
        <p14:creationId xmlns:p14="http://schemas.microsoft.com/office/powerpoint/2010/main" val="293878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Programmers should update the examples in the next versions, so we have a gold standard for reference. We then manually compare our fully migrated code with the gold standard. It turns out that the gold standard is not always available. Programmers can forget to update API examples in the next versions but the examples of the next </a:t>
            </a:r>
            <a:r>
              <a:rPr lang="en-US" altLang="zh-CN" dirty="0" err="1"/>
              <a:t>next</a:t>
            </a:r>
            <a:r>
              <a:rPr lang="en-US" altLang="zh-CN" dirty="0"/>
              <a:t> versions can call APIs that do not appear in the next versions. In addition,  programmers can delete examples or modify library code. Still, for valid references, we find that all our migrated examples have the same semantics with the true labels.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13</a:t>
            </a:fld>
            <a:endParaRPr lang="zh-CN" altLang="en-US"/>
          </a:p>
        </p:txBody>
      </p:sp>
    </p:spTree>
    <p:extLst>
      <p:ext uri="{BB962C8B-B14F-4D97-AF65-F5344CB8AC3E}">
        <p14:creationId xmlns:p14="http://schemas.microsoft.com/office/powerpoint/2010/main" val="107617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our benchmark, we did not compare our approach with baselines. The input of our approach cannot be aligned with those of existing research lines. Benchmarks are used to show which technique is the best, but we cannot conduct a controlled experiment. As a result, the comparison does not prove better techniques. </a:t>
            </a:r>
          </a:p>
          <a:p>
            <a:r>
              <a:rPr lang="en-US" altLang="zh-CN" dirty="0"/>
              <a:t>However, in the wild, programmers and researchers want to know the differences. In the second evaluation, we select two typical approaches as our baseline, one from each research line. We select 15 </a:t>
            </a:r>
            <a:r>
              <a:rPr lang="en-US" altLang="zh-CN" dirty="0" err="1"/>
              <a:t>Gitbhub</a:t>
            </a:r>
            <a:r>
              <a:rPr lang="en-US" altLang="zh-CN" dirty="0"/>
              <a:t> projects. They all take </a:t>
            </a:r>
            <a:r>
              <a:rPr lang="en-US" altLang="zh-CN" dirty="0" err="1"/>
              <a:t>lucene</a:t>
            </a:r>
            <a:r>
              <a:rPr lang="en-US" altLang="zh-CN" dirty="0"/>
              <a:t> as their library. When we prepare the real projects to be migrated, we increase the versions of </a:t>
            </a:r>
            <a:r>
              <a:rPr lang="en-US" altLang="zh-CN" dirty="0" err="1"/>
              <a:t>lucene</a:t>
            </a:r>
            <a:r>
              <a:rPr lang="en-US" altLang="zh-CN" dirty="0"/>
              <a:t> until API breaking changes cause compilation errors. As we have no manual references, we calculate the compilation errors after applying these tools. </a:t>
            </a:r>
          </a:p>
          <a:p>
            <a:endParaRPr lang="en-US" altLang="zh-CN" dirty="0"/>
          </a:p>
          <a:p>
            <a:r>
              <a:rPr lang="en-US" altLang="zh-CN" dirty="0"/>
              <a:t>The results show that </a:t>
            </a:r>
            <a:r>
              <a:rPr lang="en-US" altLang="zh-CN" dirty="0" err="1"/>
              <a:t>LibCatch</a:t>
            </a:r>
            <a:r>
              <a:rPr lang="en-US" altLang="zh-CN" dirty="0"/>
              <a:t> removes all compilation errors of 7 projects and reduces the compilation errors of 6 projects to 1 or 3. As a comparison, the baseline tools remove only 2 compilation errors.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14</a:t>
            </a:fld>
            <a:endParaRPr lang="zh-CN" altLang="en-US"/>
          </a:p>
        </p:txBody>
      </p:sp>
    </p:spTree>
    <p:extLst>
      <p:ext uri="{BB962C8B-B14F-4D97-AF65-F5344CB8AC3E}">
        <p14:creationId xmlns:p14="http://schemas.microsoft.com/office/powerpoint/2010/main" val="243381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a:t>
            </a:r>
            <a:r>
              <a:rPr lang="en-US" altLang="zh-CN"/>
              <a:t>the details</a:t>
            </a:r>
            <a:r>
              <a:rPr lang="en-US" altLang="zh-CN" dirty="0"/>
              <a:t>. EL lists the old versions and UL lists the new versions. As </a:t>
            </a:r>
            <a:r>
              <a:rPr lang="en-US" altLang="zh-CN" dirty="0" err="1"/>
              <a:t>lucene</a:t>
            </a:r>
            <a:r>
              <a:rPr lang="en-US" altLang="zh-CN" dirty="0"/>
              <a:t> has a long list of versions, it is difficult to find the matched version pairs from revision histories. As APIs are many, even if such a pair is found, the found project is unlikely to call the same APIs. As a result,  edit scripts resolve no compilation error. As for mappings, ME lists all errors caused by missing elements. Mappings can resolve these errors. However, even if an approach can mine all perfect mappings, it still resolves fewer compilation errors than we did. Mappings alone cannot resolve some challenging modifications, but our approach can handle such cases.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15</a:t>
            </a:fld>
            <a:endParaRPr lang="zh-CN" altLang="en-US"/>
          </a:p>
        </p:txBody>
      </p:sp>
    </p:spTree>
    <p:extLst>
      <p:ext uri="{BB962C8B-B14F-4D97-AF65-F5344CB8AC3E}">
        <p14:creationId xmlns:p14="http://schemas.microsoft.com/office/powerpoint/2010/main" val="4279216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summary, we find that compilation errors are quite useful in migrating code. We thus propose a new way to migrate code. In this way, we use compilation errors to guide the migration process. Our results are promising. However, as the first exploration, there are still many research opportunities. If you are interested, please read our paper and contact us.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16</a:t>
            </a:fld>
            <a:endParaRPr lang="zh-CN" altLang="en-US"/>
          </a:p>
        </p:txBody>
      </p:sp>
    </p:spTree>
    <p:extLst>
      <p:ext uri="{BB962C8B-B14F-4D97-AF65-F5344CB8AC3E}">
        <p14:creationId xmlns:p14="http://schemas.microsoft.com/office/powerpoint/2010/main" val="116932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17</a:t>
            </a:fld>
            <a:endParaRPr lang="zh-CN" altLang="en-US"/>
          </a:p>
        </p:txBody>
      </p:sp>
    </p:spTree>
    <p:extLst>
      <p:ext uri="{BB962C8B-B14F-4D97-AF65-F5344CB8AC3E}">
        <p14:creationId xmlns:p14="http://schemas.microsoft.com/office/powerpoint/2010/main" val="217708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two thousand twenty-one, a serious bug was found in Log4J. This bug attracts attention from all over the world. Here are two reports from well-known newspapers. Hackers can use this bug to steal critical information. As Log4j is widely used, millions of systems are affected. After the bug was reported, it was fixed in a few weeks. So, you may believe that the bug is over.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a:t>
            </a:fld>
            <a:endParaRPr lang="zh-CN" altLang="en-US"/>
          </a:p>
        </p:txBody>
      </p:sp>
    </p:spTree>
    <p:extLst>
      <p:ext uri="{BB962C8B-B14F-4D97-AF65-F5344CB8AC3E}">
        <p14:creationId xmlns:p14="http://schemas.microsoft.com/office/powerpoint/2010/main" val="119414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many experts disagree. For example, according to a review from America’s cyber defense agency, this bug will remain in systems for many years to come, perhaps a decade or even longer. Why?</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3</a:t>
            </a:fld>
            <a:endParaRPr lang="zh-CN" altLang="en-US"/>
          </a:p>
        </p:txBody>
      </p:sp>
    </p:spTree>
    <p:extLst>
      <p:ext uri="{BB962C8B-B14F-4D97-AF65-F5344CB8AC3E}">
        <p14:creationId xmlns:p14="http://schemas.microsoft.com/office/powerpoint/2010/main" val="309222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Because a new version library contains many API-breaking changes. For example, API methods can be renamed, and they can return different type of output. If you update your libraries, such changes will introduce many compilation errors and hidden bugs. It takes too much effort to remove compilation errors and hidden bugs. As a result, many programmers are reluctant to update their code, even if it is beneficial to do so. A study shows that only 5% of sampled clients react to API changes.  There is a strong need for tool support. Before a tool can remove hidden bugs, this tool must remove all compilation errors. Here, I introduce how researchers reduce compilation errors.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4</a:t>
            </a:fld>
            <a:endParaRPr lang="zh-CN" altLang="en-US"/>
          </a:p>
        </p:txBody>
      </p:sp>
    </p:spTree>
    <p:extLst>
      <p:ext uri="{BB962C8B-B14F-4D97-AF65-F5344CB8AC3E}">
        <p14:creationId xmlns:p14="http://schemas.microsoft.com/office/powerpoint/2010/main" val="274859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the first research line, some tools can mine mappings between old and new APIs. With mined mappings, programmers can replace old API calls with new APIs, and thus reduce compilation errors. Early approaches mine the mappings from library code. Such mappings can also be mined from other sources such as library revision histories, client code, and API docs. Although mappings are quite useful, migrating real projects needs more modifications than replacements.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5</a:t>
            </a:fld>
            <a:endParaRPr lang="zh-CN" altLang="en-US"/>
          </a:p>
        </p:txBody>
      </p:sp>
    </p:spTree>
    <p:extLst>
      <p:ext uri="{BB962C8B-B14F-4D97-AF65-F5344CB8AC3E}">
        <p14:creationId xmlns:p14="http://schemas.microsoft.com/office/powerpoint/2010/main" val="123232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resolve this limitation, as the second research line, when there is an example of old and new clients, some other approaches can infer edit scripts. After they are inferred, applying edit scripts can migrate new programs. The scripts are the steps of modifications. Besides replacements, they define other modifications such as deleting and inserting. As a result, scripts can support more complicated modifications.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6</a:t>
            </a:fld>
            <a:endParaRPr lang="zh-CN" altLang="en-US"/>
          </a:p>
        </p:txBody>
      </p:sp>
    </p:spTree>
    <p:extLst>
      <p:ext uri="{BB962C8B-B14F-4D97-AF65-F5344CB8AC3E}">
        <p14:creationId xmlns:p14="http://schemas.microsoft.com/office/powerpoint/2010/main" val="19917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Although they support more complicated modifications, inferring scripts needs many migration examples. However, it is difficult to collect such examples. For example, in this study, researchers analyze the revision histories from thousands of projects, but they collect only hundreds of migration examples. Migrating real projects needs many more examples. This is a bottleneck for code migration.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7</a:t>
            </a:fld>
            <a:endParaRPr lang="zh-CN" altLang="en-US"/>
          </a:p>
        </p:txBody>
      </p:sp>
    </p:spTree>
    <p:extLst>
      <p:ext uri="{BB962C8B-B14F-4D97-AF65-F5344CB8AC3E}">
        <p14:creationId xmlns:p14="http://schemas.microsoft.com/office/powerpoint/2010/main" val="126901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 we propose a new way to bypass the bottleneck. When libraries are updated, API-breaking changes will cause many compilation errors. In this API example, I replace the Cassandra library with a newer version. The replacement causes some compilation errors. Programmers and researchers hate such errors, but we realize that the errors are quite useful for migrating code. Let me use the first compilation error to explain this point. First, this compilation error reports the file name and the line number, from which we can locate the code to be migrated. Second,  the compilation error reports the API with breaking changes. As mentioned in this message, the API is </a:t>
            </a:r>
            <a:r>
              <a:rPr lang="en-US" altLang="zh-CN" dirty="0" err="1"/>
              <a:t>hextoBytes</a:t>
            </a:r>
            <a:r>
              <a:rPr lang="en-US" altLang="zh-CN" dirty="0"/>
              <a:t>. Third, the compilation error provides hints to migrate code. The message says that the API method is undefined. To fix this problem, we can replace this API call with a defined API call. Replacing this API call introduces another compilation error since the new API call produces a different type of output. We must handle the new compilation errors until all of them are resolved. </a:t>
            </a:r>
          </a:p>
          <a:p>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8</a:t>
            </a:fld>
            <a:endParaRPr lang="zh-CN" altLang="en-US"/>
          </a:p>
        </p:txBody>
      </p:sp>
    </p:spTree>
    <p:extLst>
      <p:ext uri="{BB962C8B-B14F-4D97-AF65-F5344CB8AC3E}">
        <p14:creationId xmlns:p14="http://schemas.microsoft.com/office/powerpoint/2010/main" val="296801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above observations, we propose </a:t>
            </a:r>
            <a:r>
              <a:rPr lang="en-US" altLang="zh-CN" dirty="0" err="1"/>
              <a:t>LibCatch</a:t>
            </a:r>
            <a:r>
              <a:rPr lang="en-US" altLang="zh-CN" dirty="0"/>
              <a:t>. Given a program to be migrated, it compiles the code first. If the code has compilation errors, our tool modifies the code with predefined migration operators. The modifications produce new programs. Our tool then compiles the new programs. The new programs can have different compilation errors. Our tool then modifies them with corresponding migration operators. The process continues until a program has no error. This program is considered as the migrated code. As you can see, migration operators are quite important. How can we construct them? </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9</a:t>
            </a:fld>
            <a:endParaRPr lang="zh-CN" altLang="en-US"/>
          </a:p>
        </p:txBody>
      </p:sp>
    </p:spTree>
    <p:extLst>
      <p:ext uri="{BB962C8B-B14F-4D97-AF65-F5344CB8AC3E}">
        <p14:creationId xmlns:p14="http://schemas.microsoft.com/office/powerpoint/2010/main" val="23574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2350799"/>
            <a:ext cx="10515600" cy="899510"/>
          </a:xfrm>
          <a:prstGeom prst="rect">
            <a:avLst/>
          </a:prstGeom>
        </p:spPr>
        <p:txBody>
          <a:bodyPr anchor="ctr">
            <a:noAutofit/>
          </a:bodyPr>
          <a:lstStyle>
            <a:lvl1pPr algn="ctr">
              <a:defRPr sz="4800" b="1">
                <a:solidFill>
                  <a:schemeClr val="bg1"/>
                </a:solidFill>
                <a:latin typeface="Bahnschrift SemiLight Condensed" panose="020B0502040204020203" pitchFamily="34" charset="0"/>
                <a:ea typeface="+mj-ea"/>
              </a:defRPr>
            </a:lvl1pPr>
          </a:lstStyle>
          <a:p>
            <a:r>
              <a:rPr lang="zh-CN" altLang="en-US" dirty="0"/>
              <a:t>单击此处编辑母版标题样式</a:t>
            </a:r>
          </a:p>
        </p:txBody>
      </p:sp>
      <p:sp>
        <p:nvSpPr>
          <p:cNvPr id="6" name="副标题 2"/>
          <p:cNvSpPr>
            <a:spLocks noGrp="1"/>
          </p:cNvSpPr>
          <p:nvPr>
            <p:ph type="subTitle" idx="1"/>
          </p:nvPr>
        </p:nvSpPr>
        <p:spPr>
          <a:xfrm>
            <a:off x="838200" y="3315263"/>
            <a:ext cx="105156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4" name="图片 3">
            <a:extLst>
              <a:ext uri="{FF2B5EF4-FFF2-40B4-BE49-F238E27FC236}">
                <a16:creationId xmlns:a16="http://schemas.microsoft.com/office/drawing/2014/main" id="{3DEBD3F7-0254-4725-B674-2EBF65547900}"/>
              </a:ext>
            </a:extLst>
          </p:cNvPr>
          <p:cNvPicPr>
            <a:picLocks noChangeAspect="1"/>
          </p:cNvPicPr>
          <p:nvPr userDrawn="1"/>
        </p:nvPicPr>
        <p:blipFill>
          <a:blip r:embed="rId2"/>
          <a:stretch>
            <a:fillRect/>
          </a:stretch>
        </p:blipFill>
        <p:spPr>
          <a:xfrm>
            <a:off x="0" y="0"/>
            <a:ext cx="12192000" cy="1305008"/>
          </a:xfrm>
          <a:prstGeom prst="rect">
            <a:avLst/>
          </a:prstGeom>
        </p:spPr>
      </p:pic>
    </p:spTree>
    <p:extLst>
      <p:ext uri="{BB962C8B-B14F-4D97-AF65-F5344CB8AC3E}">
        <p14:creationId xmlns:p14="http://schemas.microsoft.com/office/powerpoint/2010/main" val="1380489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3840" userDrawn="1">
          <p15:clr>
            <a:srgbClr val="FBAE40"/>
          </p15:clr>
        </p15:guide>
        <p15:guide id="3" orient="horz" pos="2160" userDrawn="1">
          <p15:clr>
            <a:srgbClr val="FBAE40"/>
          </p15:clr>
        </p15:guide>
        <p15:guide id="4"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658701" y="1685678"/>
            <a:ext cx="11162884" cy="4921498"/>
          </a:xfrm>
        </p:spPr>
        <p:txBody>
          <a:bodyPr>
            <a:normAutofit/>
          </a:bodyPr>
          <a:lstStyle>
            <a:lvl1pPr>
              <a:buClr>
                <a:schemeClr val="accent1"/>
              </a:buClr>
              <a:defRPr sz="2000" b="1">
                <a:latin typeface="Bahnschrift SemiLight Condensed" panose="020B0502040204020203" pitchFamily="34" charset="0"/>
              </a:defRPr>
            </a:lvl1pPr>
            <a:lvl2pPr>
              <a:buClr>
                <a:schemeClr val="accent1"/>
              </a:buClr>
              <a:defRPr sz="1800" b="1">
                <a:latin typeface="Bahnschrift SemiLight Condensed" panose="020B0502040204020203" pitchFamily="34" charset="0"/>
              </a:defRPr>
            </a:lvl2pPr>
            <a:lvl3pPr>
              <a:buClr>
                <a:schemeClr val="accent1"/>
              </a:buClr>
              <a:defRPr sz="1600" b="1">
                <a:latin typeface="Bahnschrift SemiLight Condensed" panose="020B0502040204020203" pitchFamily="34" charset="0"/>
              </a:defRPr>
            </a:lvl3pPr>
            <a:lvl4pPr>
              <a:buClr>
                <a:schemeClr val="accent1"/>
              </a:buClr>
              <a:defRPr sz="1400" b="1">
                <a:latin typeface="Bahnschrift SemiLight Condensed" panose="020B0502040204020203" pitchFamily="34" charset="0"/>
              </a:defRPr>
            </a:lvl4pPr>
            <a:lvl5pPr>
              <a:buClr>
                <a:schemeClr val="accent1"/>
              </a:buClr>
              <a:defRPr sz="1400" b="1">
                <a:latin typeface="Bahnschrift SemiLight Condensed" panose="020B0502040204020203"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标题 4"/>
          <p:cNvSpPr>
            <a:spLocks noGrp="1"/>
          </p:cNvSpPr>
          <p:nvPr>
            <p:ph type="title" hasCustomPrompt="1"/>
          </p:nvPr>
        </p:nvSpPr>
        <p:spPr>
          <a:xfrm>
            <a:off x="658701" y="975600"/>
            <a:ext cx="11162884" cy="576000"/>
          </a:xfrm>
          <a:prstGeom prst="rect">
            <a:avLst/>
          </a:prstGeom>
        </p:spPr>
        <p:txBody>
          <a:bodyPr/>
          <a:lstStyle>
            <a:lvl1pPr>
              <a:defRPr sz="3200" b="1">
                <a:solidFill>
                  <a:schemeClr val="accent1"/>
                </a:solidFill>
                <a:latin typeface="Bahnschrift SemiLight Condensed" panose="020B0502040204020203" pitchFamily="34" charset="0"/>
              </a:defRPr>
            </a:lvl1pPr>
          </a:lstStyle>
          <a:p>
            <a:r>
              <a:rPr lang="en-US" altLang="zh-CN" dirty="0"/>
              <a:t>Title</a:t>
            </a:r>
            <a:endParaRPr lang="zh-CN" altLang="en-US" dirty="0"/>
          </a:p>
        </p:txBody>
      </p:sp>
      <p:sp>
        <p:nvSpPr>
          <p:cNvPr id="10" name="灯片编号占位符 5"/>
          <p:cNvSpPr txBox="1">
            <a:spLocks/>
          </p:cNvSpPr>
          <p:nvPr/>
        </p:nvSpPr>
        <p:spPr>
          <a:xfrm>
            <a:off x="11596801"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pPr lvl="0"/>
              <a:t>‹#›</a:t>
            </a:fld>
            <a:endParaRPr lang="zh-CN" altLang="en-US" sz="1200" dirty="0"/>
          </a:p>
        </p:txBody>
      </p:sp>
      <p:sp>
        <p:nvSpPr>
          <p:cNvPr id="9" name="文本框 8"/>
          <p:cNvSpPr txBox="1"/>
          <p:nvPr/>
        </p:nvSpPr>
        <p:spPr>
          <a:xfrm>
            <a:off x="11000035"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9745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封底">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073"/>
            <a:ext cx="12192000" cy="281178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66" y="3608990"/>
            <a:ext cx="4029124" cy="799946"/>
          </a:xfrm>
          <a:prstGeom prst="rect">
            <a:avLst/>
          </a:prstGeom>
        </p:spPr>
      </p:pic>
      <p:sp>
        <p:nvSpPr>
          <p:cNvPr id="3" name="标题 2"/>
          <p:cNvSpPr>
            <a:spLocks noGrp="1"/>
          </p:cNvSpPr>
          <p:nvPr>
            <p:ph type="title"/>
          </p:nvPr>
        </p:nvSpPr>
        <p:spPr>
          <a:xfrm>
            <a:off x="650528" y="1371600"/>
            <a:ext cx="11213989" cy="926932"/>
          </a:xfrm>
        </p:spPr>
        <p:txBody>
          <a:bodyPr>
            <a:noAutofit/>
          </a:bodyPr>
          <a:lstStyle>
            <a:lvl1pPr algn="ctr">
              <a:defRPr sz="6600" b="1">
                <a:solidFill>
                  <a:schemeClr val="bg1"/>
                </a:solidFill>
                <a:latin typeface="Bahnschrift SemiLight Condensed" panose="020B0502040204020203" pitchFamily="34" charset="0"/>
              </a:defRPr>
            </a:lvl1pPr>
          </a:lstStyle>
          <a:p>
            <a:r>
              <a:rPr lang="zh-CN" altLang="en-US" dirty="0"/>
              <a:t>单击此处编辑母版标题样式</a:t>
            </a: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03073"/>
            <a:ext cx="12192000" cy="2811780"/>
          </a:xfrm>
          <a:prstGeom prst="rect">
            <a:avLst/>
          </a:prstGeom>
        </p:spPr>
      </p:pic>
    </p:spTree>
    <p:extLst>
      <p:ext uri="{BB962C8B-B14F-4D97-AF65-F5344CB8AC3E}">
        <p14:creationId xmlns:p14="http://schemas.microsoft.com/office/powerpoint/2010/main" val="1380372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stretch>
            <a:fillRect/>
          </a:stretch>
        </p:blipFill>
        <p:spPr>
          <a:xfrm>
            <a:off x="1" y="0"/>
            <a:ext cx="12193057" cy="664522"/>
          </a:xfrm>
          <a:prstGeom prst="rect">
            <a:avLst/>
          </a:prstGeom>
        </p:spPr>
      </p:pic>
      <p:sp>
        <p:nvSpPr>
          <p:cNvPr id="6" name="文本占位符 5"/>
          <p:cNvSpPr>
            <a:spLocks noGrp="1"/>
          </p:cNvSpPr>
          <p:nvPr>
            <p:ph type="body" idx="1"/>
          </p:nvPr>
        </p:nvSpPr>
        <p:spPr>
          <a:xfrm>
            <a:off x="551292" y="1673352"/>
            <a:ext cx="1112056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8699" y="117007"/>
            <a:ext cx="2023540" cy="504991"/>
          </a:xfrm>
          <a:prstGeom prst="rect">
            <a:avLst/>
          </a:prstGeom>
        </p:spPr>
      </p:pic>
      <p:pic>
        <p:nvPicPr>
          <p:cNvPr id="14" name="图片 13"/>
          <p:cNvPicPr>
            <a:picLocks noChangeAspect="1"/>
          </p:cNvPicPr>
          <p:nvPr/>
        </p:nvPicPr>
        <p:blipFill>
          <a:blip r:embed="rId8"/>
          <a:stretch>
            <a:fillRect/>
          </a:stretch>
        </p:blipFill>
        <p:spPr>
          <a:xfrm>
            <a:off x="0" y="1231683"/>
            <a:ext cx="12192000" cy="332713"/>
          </a:xfrm>
          <a:prstGeom prst="rect">
            <a:avLst/>
          </a:prstGeom>
        </p:spPr>
      </p:pic>
      <p:sp>
        <p:nvSpPr>
          <p:cNvPr id="4" name="标题占位符 3"/>
          <p:cNvSpPr>
            <a:spLocks noGrp="1"/>
          </p:cNvSpPr>
          <p:nvPr>
            <p:ph type="title"/>
          </p:nvPr>
        </p:nvSpPr>
        <p:spPr>
          <a:xfrm>
            <a:off x="551291" y="863021"/>
            <a:ext cx="11213989" cy="7013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1" name="矩形 10"/>
          <p:cNvSpPr/>
          <p:nvPr userDrawn="1"/>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7" name="图片 16"/>
          <p:cNvPicPr>
            <a:picLocks noChangeAspect="1"/>
          </p:cNvPicPr>
          <p:nvPr userDrawn="1"/>
        </p:nvPicPr>
        <p:blipFill>
          <a:blip r:embed="rId8"/>
          <a:stretch>
            <a:fillRect/>
          </a:stretch>
        </p:blipFill>
        <p:spPr>
          <a:xfrm>
            <a:off x="0" y="1231683"/>
            <a:ext cx="12192000" cy="332713"/>
          </a:xfrm>
          <a:prstGeom prst="rect">
            <a:avLst/>
          </a:prstGeom>
        </p:spPr>
      </p:pic>
    </p:spTree>
    <p:extLst>
      <p:ext uri="{BB962C8B-B14F-4D97-AF65-F5344CB8AC3E}">
        <p14:creationId xmlns:p14="http://schemas.microsoft.com/office/powerpoint/2010/main" val="3265737396"/>
      </p:ext>
    </p:extLst>
  </p:cSld>
  <p:clrMap bg1="lt1" tx1="dk1" bg2="lt2" tx2="dk2" accent1="accent1" accent2="accent2" accent3="accent3" accent4="accent4" accent5="accent5" accent6="accent6" hlink="hlink" folHlink="folHlink"/>
  <p:sldLayoutIdLst>
    <p:sldLayoutId id="2147483803" r:id="rId1"/>
    <p:sldLayoutId id="2147483805" r:id="rId2"/>
    <p:sldLayoutId id="2147483818"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548639" y="1787475"/>
            <a:ext cx="11262360" cy="899510"/>
          </a:xfrm>
        </p:spPr>
        <p:txBody>
          <a:bodyPr/>
          <a:lstStyle/>
          <a:p>
            <a:pPr algn="ctr"/>
            <a:r>
              <a:rPr lang="en-US" altLang="zh-CN" sz="4800" dirty="0">
                <a:solidFill>
                  <a:schemeClr val="tx1"/>
                </a:solidFill>
                <a:latin typeface="Bahnschrift SemiLight Condensed" panose="020B0502040204020203" pitchFamily="34" charset="0"/>
                <a:cs typeface="Times New Roman" panose="02020603050405020304" pitchFamily="18" charset="0"/>
              </a:rPr>
              <a:t>Compiler-directed Migrating API </a:t>
            </a:r>
            <a:r>
              <a:rPr lang="en-US" altLang="zh-CN" sz="4800" dirty="0" err="1">
                <a:solidFill>
                  <a:schemeClr val="tx1"/>
                </a:solidFill>
                <a:latin typeface="Bahnschrift SemiLight Condensed" panose="020B0502040204020203" pitchFamily="34" charset="0"/>
                <a:cs typeface="Times New Roman" panose="02020603050405020304" pitchFamily="18" charset="0"/>
              </a:rPr>
              <a:t>Callsite</a:t>
            </a:r>
            <a:r>
              <a:rPr lang="en-US" altLang="zh-CN" sz="4800" dirty="0">
                <a:solidFill>
                  <a:schemeClr val="tx1"/>
                </a:solidFill>
                <a:latin typeface="Bahnschrift SemiLight Condensed" panose="020B0502040204020203" pitchFamily="34" charset="0"/>
                <a:cs typeface="Times New Roman" panose="02020603050405020304" pitchFamily="18" charset="0"/>
              </a:rPr>
              <a:t> of Client Code</a:t>
            </a:r>
            <a:endParaRPr lang="zh-CN" altLang="en-US" sz="4800" dirty="0">
              <a:solidFill>
                <a:schemeClr val="tx1"/>
              </a:solidFill>
              <a:latin typeface="Bahnschrift SemiLight Condensed" panose="020B0502040204020203" pitchFamily="34" charset="0"/>
              <a:cs typeface="Times New Roman" panose="02020603050405020304" pitchFamily="18" charset="0"/>
            </a:endParaRPr>
          </a:p>
        </p:txBody>
      </p:sp>
      <p:sp>
        <p:nvSpPr>
          <p:cNvPr id="5" name="副标题 4"/>
          <p:cNvSpPr>
            <a:spLocks noGrp="1"/>
          </p:cNvSpPr>
          <p:nvPr>
            <p:ph type="subTitle" idx="1"/>
          </p:nvPr>
        </p:nvSpPr>
        <p:spPr>
          <a:xfrm>
            <a:off x="2804859" y="4646107"/>
            <a:ext cx="1261386" cy="604299"/>
          </a:xfrm>
        </p:spPr>
        <p:txBody>
          <a:bodyPr vert="horz" lIns="91440" tIns="45720" rIns="91440" bIns="45720" rtlCol="0" anchor="ctr">
            <a:noAutofit/>
          </a:bodyPr>
          <a:lstStyle/>
          <a:p>
            <a:pPr marL="0" indent="0" algn="l">
              <a:lnSpc>
                <a:spcPct val="100000"/>
              </a:lnSpc>
              <a:buNone/>
            </a:pPr>
            <a:r>
              <a:rPr lang="en-US" altLang="zh-CN" b="1" dirty="0">
                <a:solidFill>
                  <a:schemeClr val="tx1"/>
                </a:solidFill>
                <a:latin typeface="Bahnschrift SemiLight Condensed" panose="020B0502040204020203" pitchFamily="34" charset="0"/>
                <a:cs typeface="Times New Roman" panose="02020603050405020304" pitchFamily="18" charset="0"/>
              </a:rPr>
              <a:t>Hao Zhong</a:t>
            </a:r>
          </a:p>
        </p:txBody>
      </p:sp>
      <p:cxnSp>
        <p:nvCxnSpPr>
          <p:cNvPr id="11" name="直接连接符 10">
            <a:extLst>
              <a:ext uri="{FF2B5EF4-FFF2-40B4-BE49-F238E27FC236}">
                <a16:creationId xmlns:a16="http://schemas.microsoft.com/office/drawing/2014/main" id="{A97B724F-FD4A-46A5-A913-EE8EC2CBCC8A}"/>
              </a:ext>
            </a:extLst>
          </p:cNvPr>
          <p:cNvCxnSpPr>
            <a:cxnSpLocks/>
          </p:cNvCxnSpPr>
          <p:nvPr/>
        </p:nvCxnSpPr>
        <p:spPr>
          <a:xfrm>
            <a:off x="0" y="5774496"/>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55F27D0-F722-432F-8034-3B16002FFB48}"/>
              </a:ext>
            </a:extLst>
          </p:cNvPr>
          <p:cNvSpPr txBox="1"/>
          <p:nvPr/>
        </p:nvSpPr>
        <p:spPr>
          <a:xfrm>
            <a:off x="314489" y="6000613"/>
            <a:ext cx="6184706" cy="707886"/>
          </a:xfrm>
          <a:prstGeom prst="rect">
            <a:avLst/>
          </a:prstGeom>
          <a:noFill/>
        </p:spPr>
        <p:txBody>
          <a:bodyPr wrap="none" rtlCol="0">
            <a:spAutoFit/>
          </a:bodyPr>
          <a:lstStyle/>
          <a:p>
            <a:r>
              <a:rPr lang="en-US" altLang="zh-CN" sz="4000" b="1" dirty="0">
                <a:latin typeface="Bahnschrift SemiLight Condensed" panose="020B0502040204020203" pitchFamily="34" charset="0"/>
                <a:cs typeface="Times New Roman" panose="02020603050405020304" pitchFamily="18" charset="0"/>
              </a:rPr>
              <a:t>ICSE 2024 </a:t>
            </a:r>
            <a:r>
              <a:rPr lang="en-US" altLang="zh-CN" b="1" dirty="0">
                <a:latin typeface="Bahnschrift SemiLight Condensed" panose="020B0502040204020203" pitchFamily="34" charset="0"/>
                <a:cs typeface="Times New Roman" panose="02020603050405020304" pitchFamily="18" charset="0"/>
              </a:rPr>
              <a:t>46th International Conference on Software Engineering</a:t>
            </a:r>
            <a:endParaRPr lang="zh-CN" altLang="en-US" sz="4000" b="1" u="sng" dirty="0">
              <a:latin typeface="Bahnschrift SemiLight Condensed" panose="020B0502040204020203" pitchFamily="34" charset="0"/>
              <a:cs typeface="Times New Roman" panose="02020603050405020304" pitchFamily="18" charset="0"/>
            </a:endParaRPr>
          </a:p>
        </p:txBody>
      </p:sp>
      <p:sp>
        <p:nvSpPr>
          <p:cNvPr id="19" name="副标题 4">
            <a:extLst>
              <a:ext uri="{FF2B5EF4-FFF2-40B4-BE49-F238E27FC236}">
                <a16:creationId xmlns:a16="http://schemas.microsoft.com/office/drawing/2014/main" id="{778D19AF-CB7B-42BE-A421-C62731273D82}"/>
              </a:ext>
            </a:extLst>
          </p:cNvPr>
          <p:cNvSpPr txBox="1">
            <a:spLocks/>
          </p:cNvSpPr>
          <p:nvPr/>
        </p:nvSpPr>
        <p:spPr>
          <a:xfrm>
            <a:off x="1611779" y="5115538"/>
            <a:ext cx="3590125" cy="46817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00000"/>
              <a:buFont typeface="Calibri" panose="020F0502020204030204" pitchFamily="34" charset="0"/>
              <a:buNone/>
              <a:defRPr lang="zh-CN" altLang="en-US" sz="2400" b="0" kern="1200">
                <a:solidFill>
                  <a:schemeClr val="bg1"/>
                </a:solidFill>
                <a:latin typeface="+mn-ea"/>
                <a:ea typeface="+mn-ea"/>
                <a:cs typeface="+mj-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solidFill>
                <a:latin typeface="Bahnschrift SemiLight Condensed" panose="020B0502040204020203" pitchFamily="34" charset="0"/>
                <a:cs typeface="Times New Roman" panose="02020603050405020304" pitchFamily="18" charset="0"/>
              </a:rPr>
              <a:t>Shanghai Jiao Tong University</a:t>
            </a:r>
          </a:p>
        </p:txBody>
      </p:sp>
      <p:pic>
        <p:nvPicPr>
          <p:cNvPr id="9218" name="Picture 2">
            <a:extLst>
              <a:ext uri="{FF2B5EF4-FFF2-40B4-BE49-F238E27FC236}">
                <a16:creationId xmlns:a16="http://schemas.microsoft.com/office/drawing/2014/main" id="{8EE58456-E443-4228-8ED2-4FCF96CFBD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185" y="3035858"/>
            <a:ext cx="1357313" cy="1745116"/>
          </a:xfrm>
          <a:prstGeom prst="rect">
            <a:avLst/>
          </a:prstGeom>
          <a:noFill/>
          <a:extLst>
            <a:ext uri="{909E8E84-426E-40DD-AFC4-6F175D3DCCD1}">
              <a14:hiddenFill xmlns:a14="http://schemas.microsoft.com/office/drawing/2010/main">
                <a:solidFill>
                  <a:srgbClr val="FFFFFF"/>
                </a:solidFill>
              </a14:hiddenFill>
            </a:ext>
          </a:extLst>
        </p:spPr>
      </p:pic>
      <p:sp>
        <p:nvSpPr>
          <p:cNvPr id="13" name="副标题 4">
            <a:extLst>
              <a:ext uri="{FF2B5EF4-FFF2-40B4-BE49-F238E27FC236}">
                <a16:creationId xmlns:a16="http://schemas.microsoft.com/office/drawing/2014/main" id="{FDEB7EE4-7659-424B-9E4C-B84899142905}"/>
              </a:ext>
            </a:extLst>
          </p:cNvPr>
          <p:cNvSpPr txBox="1">
            <a:spLocks/>
          </p:cNvSpPr>
          <p:nvPr/>
        </p:nvSpPr>
        <p:spPr>
          <a:xfrm>
            <a:off x="7996635" y="4742822"/>
            <a:ext cx="1094529" cy="46817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00000"/>
              <a:buFont typeface="Calibri" panose="020F0502020204030204" pitchFamily="34" charset="0"/>
              <a:buNone/>
              <a:defRPr lang="zh-CN" altLang="en-US" sz="2400" b="0" kern="1200">
                <a:solidFill>
                  <a:schemeClr val="bg1"/>
                </a:solidFill>
                <a:latin typeface="+mn-ea"/>
                <a:ea typeface="+mn-ea"/>
                <a:cs typeface="+mj-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solidFill>
                <a:latin typeface="Bahnschrift SemiLight Condensed" panose="020B0502040204020203" pitchFamily="34" charset="0"/>
                <a:cs typeface="Times New Roman" panose="02020603050405020304" pitchFamily="18" charset="0"/>
              </a:rPr>
              <a:t>Na Meng</a:t>
            </a:r>
          </a:p>
        </p:txBody>
      </p:sp>
      <p:sp>
        <p:nvSpPr>
          <p:cNvPr id="15" name="副标题 4">
            <a:extLst>
              <a:ext uri="{FF2B5EF4-FFF2-40B4-BE49-F238E27FC236}">
                <a16:creationId xmlns:a16="http://schemas.microsoft.com/office/drawing/2014/main" id="{E0D09F9A-D796-4E13-A6EE-F04045BA6703}"/>
              </a:ext>
            </a:extLst>
          </p:cNvPr>
          <p:cNvSpPr txBox="1">
            <a:spLocks/>
          </p:cNvSpPr>
          <p:nvPr/>
        </p:nvSpPr>
        <p:spPr>
          <a:xfrm>
            <a:off x="6973557" y="5108477"/>
            <a:ext cx="3140684" cy="46817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00000"/>
              <a:buFont typeface="Calibri" panose="020F0502020204030204" pitchFamily="34" charset="0"/>
              <a:buNone/>
              <a:defRPr lang="zh-CN" altLang="en-US" sz="2400" b="0" kern="1200">
                <a:solidFill>
                  <a:schemeClr val="bg1"/>
                </a:solidFill>
                <a:latin typeface="+mn-ea"/>
                <a:ea typeface="+mn-ea"/>
                <a:cs typeface="+mj-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chemeClr val="tx1"/>
                </a:solidFill>
                <a:latin typeface="Bahnschrift SemiLight Condensed" panose="020B0502040204020203" pitchFamily="34" charset="0"/>
                <a:cs typeface="Times New Roman" panose="02020603050405020304" pitchFamily="18" charset="0"/>
              </a:rPr>
              <a:t>Virginia Polytechnic Institute</a:t>
            </a:r>
          </a:p>
        </p:txBody>
      </p:sp>
      <p:pic>
        <p:nvPicPr>
          <p:cNvPr id="17" name="Picture 5" descr="H:\JIAODA\各种资料\学校资料\IMAGES\校徽3.jpg">
            <a:extLst>
              <a:ext uri="{FF2B5EF4-FFF2-40B4-BE49-F238E27FC236}">
                <a16:creationId xmlns:a16="http://schemas.microsoft.com/office/drawing/2014/main" id="{52CC94A2-5EFD-45A4-9EC2-C5942A4E60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888" y="4784656"/>
            <a:ext cx="835318"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D9CE9D61-9BCA-4E42-93EA-B0F05E79D141}"/>
              </a:ext>
            </a:extLst>
          </p:cNvPr>
          <p:cNvPicPr>
            <a:picLocks noChangeAspect="1"/>
          </p:cNvPicPr>
          <p:nvPr/>
        </p:nvPicPr>
        <p:blipFill>
          <a:blip r:embed="rId5"/>
          <a:stretch>
            <a:fillRect/>
          </a:stretch>
        </p:blipFill>
        <p:spPr>
          <a:xfrm>
            <a:off x="7858658" y="2976618"/>
            <a:ext cx="1370483" cy="1830046"/>
          </a:xfrm>
          <a:prstGeom prst="rect">
            <a:avLst/>
          </a:prstGeom>
        </p:spPr>
      </p:pic>
      <p:pic>
        <p:nvPicPr>
          <p:cNvPr id="18" name="图片 17">
            <a:extLst>
              <a:ext uri="{FF2B5EF4-FFF2-40B4-BE49-F238E27FC236}">
                <a16:creationId xmlns:a16="http://schemas.microsoft.com/office/drawing/2014/main" id="{3CBC9016-DC74-4E61-9F1C-DB2F81AB1E1D}"/>
              </a:ext>
            </a:extLst>
          </p:cNvPr>
          <p:cNvPicPr>
            <a:picLocks noChangeAspect="1"/>
          </p:cNvPicPr>
          <p:nvPr/>
        </p:nvPicPr>
        <p:blipFill>
          <a:blip r:embed="rId6"/>
          <a:stretch>
            <a:fillRect/>
          </a:stretch>
        </p:blipFill>
        <p:spPr>
          <a:xfrm>
            <a:off x="11159091" y="4784656"/>
            <a:ext cx="849288" cy="792000"/>
          </a:xfrm>
          <a:prstGeom prst="rect">
            <a:avLst/>
          </a:prstGeom>
        </p:spPr>
      </p:pic>
      <p:pic>
        <p:nvPicPr>
          <p:cNvPr id="21" name="图片 20">
            <a:extLst>
              <a:ext uri="{FF2B5EF4-FFF2-40B4-BE49-F238E27FC236}">
                <a16:creationId xmlns:a16="http://schemas.microsoft.com/office/drawing/2014/main" id="{EEE9604E-B103-4D30-822A-D470AEC62C29}"/>
              </a:ext>
            </a:extLst>
          </p:cNvPr>
          <p:cNvPicPr>
            <a:picLocks noChangeAspect="1"/>
          </p:cNvPicPr>
          <p:nvPr/>
        </p:nvPicPr>
        <p:blipFill>
          <a:blip r:embed="rId7"/>
          <a:stretch>
            <a:fillRect/>
          </a:stretch>
        </p:blipFill>
        <p:spPr>
          <a:xfrm>
            <a:off x="9081178" y="5813937"/>
            <a:ext cx="3099188" cy="1060538"/>
          </a:xfrm>
          <a:prstGeom prst="rect">
            <a:avLst/>
          </a:prstGeom>
        </p:spPr>
      </p:pic>
    </p:spTree>
    <p:extLst>
      <p:ext uri="{BB962C8B-B14F-4D97-AF65-F5344CB8AC3E}">
        <p14:creationId xmlns:p14="http://schemas.microsoft.com/office/powerpoint/2010/main" val="2049770824"/>
      </p:ext>
    </p:extLst>
  </p:cSld>
  <p:clrMapOvr>
    <a:masterClrMapping/>
  </p:clrMapOvr>
  <mc:AlternateContent xmlns:mc="http://schemas.openxmlformats.org/markup-compatibility/2006" xmlns:p14="http://schemas.microsoft.com/office/powerpoint/2010/main">
    <mc:Choice Requires="p14">
      <p:transition p14:dur="10" advTm="920"/>
    </mc:Choice>
    <mc:Fallback xmlns="">
      <p:transition advTm="9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D2DCA4C-E3BB-4660-A1E9-293BF4AD803B}"/>
              </a:ext>
            </a:extLst>
          </p:cNvPr>
          <p:cNvSpPr>
            <a:spLocks noGrp="1"/>
          </p:cNvSpPr>
          <p:nvPr>
            <p:ph sz="quarter" idx="10"/>
          </p:nvPr>
        </p:nvSpPr>
        <p:spPr>
          <a:xfrm>
            <a:off x="658701" y="1685678"/>
            <a:ext cx="11162884" cy="1423282"/>
          </a:xfrm>
        </p:spPr>
        <p:txBody>
          <a:bodyPr/>
          <a:lstStyle/>
          <a:p>
            <a:r>
              <a:rPr lang="en-US" altLang="zh-CN" dirty="0"/>
              <a:t>What are API-breaking changes?</a:t>
            </a:r>
            <a:endParaRPr lang="zh-CN" altLang="en-US" dirty="0"/>
          </a:p>
        </p:txBody>
      </p:sp>
      <p:sp>
        <p:nvSpPr>
          <p:cNvPr id="3" name="标题 2">
            <a:extLst>
              <a:ext uri="{FF2B5EF4-FFF2-40B4-BE49-F238E27FC236}">
                <a16:creationId xmlns:a16="http://schemas.microsoft.com/office/drawing/2014/main" id="{958CDB78-0D46-4AD5-832C-013D86744ED1}"/>
              </a:ext>
            </a:extLst>
          </p:cNvPr>
          <p:cNvSpPr>
            <a:spLocks noGrp="1"/>
          </p:cNvSpPr>
          <p:nvPr>
            <p:ph type="title"/>
          </p:nvPr>
        </p:nvSpPr>
        <p:spPr/>
        <p:txBody>
          <a:bodyPr/>
          <a:lstStyle/>
          <a:p>
            <a:r>
              <a:rPr lang="en-US" altLang="zh-CN" dirty="0"/>
              <a:t>Approach</a:t>
            </a:r>
            <a:endParaRPr lang="zh-CN" altLang="en-US" dirty="0"/>
          </a:p>
        </p:txBody>
      </p:sp>
      <p:pic>
        <p:nvPicPr>
          <p:cNvPr id="7" name="图片 6">
            <a:extLst>
              <a:ext uri="{FF2B5EF4-FFF2-40B4-BE49-F238E27FC236}">
                <a16:creationId xmlns:a16="http://schemas.microsoft.com/office/drawing/2014/main" id="{C319D6C1-3150-43BD-BFCF-6FE789D735A1}"/>
              </a:ext>
            </a:extLst>
          </p:cNvPr>
          <p:cNvPicPr>
            <a:picLocks noChangeAspect="1"/>
          </p:cNvPicPr>
          <p:nvPr/>
        </p:nvPicPr>
        <p:blipFill>
          <a:blip r:embed="rId3"/>
          <a:stretch>
            <a:fillRect/>
          </a:stretch>
        </p:blipFill>
        <p:spPr>
          <a:xfrm>
            <a:off x="786661" y="2064187"/>
            <a:ext cx="10906963" cy="2983777"/>
          </a:xfrm>
          <a:prstGeom prst="rect">
            <a:avLst/>
          </a:prstGeom>
        </p:spPr>
      </p:pic>
      <p:sp>
        <p:nvSpPr>
          <p:cNvPr id="8" name="内容占位符 1">
            <a:extLst>
              <a:ext uri="{FF2B5EF4-FFF2-40B4-BE49-F238E27FC236}">
                <a16:creationId xmlns:a16="http://schemas.microsoft.com/office/drawing/2014/main" id="{50CC0514-CF47-4B15-B9E6-0D79153F4C28}"/>
              </a:ext>
            </a:extLst>
          </p:cNvPr>
          <p:cNvSpPr txBox="1">
            <a:spLocks/>
          </p:cNvSpPr>
          <p:nvPr/>
        </p:nvSpPr>
        <p:spPr>
          <a:xfrm>
            <a:off x="551079" y="5170759"/>
            <a:ext cx="11879884" cy="142328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b="1" kern="1200">
                <a:solidFill>
                  <a:schemeClr val="tx1"/>
                </a:solidFill>
                <a:latin typeface="Bahnschrift SemiLight Condensed" panose="020B0502040204020203" pitchFamily="34"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b="1" kern="1200">
                <a:solidFill>
                  <a:schemeClr val="tx1"/>
                </a:solidFill>
                <a:latin typeface="Bahnschrift SemiLight Condensed" panose="020B0502040204020203" pitchFamily="34"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b="1" kern="1200">
                <a:solidFill>
                  <a:schemeClr val="tx1"/>
                </a:solidFill>
                <a:latin typeface="Bahnschrift SemiLight Condensed" panose="020B0502040204020203" pitchFamily="34"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b="1" kern="1200">
                <a:solidFill>
                  <a:schemeClr val="tx1"/>
                </a:solidFill>
                <a:latin typeface="Bahnschrift SemiLight Condensed" panose="020B0502040204020203" pitchFamily="34"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b="1" kern="1200">
                <a:solidFill>
                  <a:schemeClr val="tx1"/>
                </a:solidFill>
                <a:latin typeface="Bahnschrift Semi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[15] Aline Brito et al. You broke my code: understanding the motivations for breaking changes in APIs. Empirical Software Engineering 25, 2 (2020), 1458–1492.</a:t>
            </a:r>
          </a:p>
          <a:p>
            <a:pPr marL="0" indent="0">
              <a:buNone/>
            </a:pPr>
            <a:r>
              <a:rPr lang="en-US" altLang="zh-CN" dirty="0"/>
              <a:t>[16] Aline Brito et al. </a:t>
            </a:r>
            <a:r>
              <a:rPr lang="en-US" altLang="zh-CN" dirty="0" err="1"/>
              <a:t>APIDiff</a:t>
            </a:r>
            <a:r>
              <a:rPr lang="en-US" altLang="zh-CN" dirty="0"/>
              <a:t>: Detecting API breaking changes. In Proc. SANER 2018. 507–511.</a:t>
            </a:r>
          </a:p>
          <a:p>
            <a:pPr marL="0" indent="0">
              <a:buNone/>
            </a:pPr>
            <a:r>
              <a:rPr lang="en-US" altLang="zh-CN" dirty="0"/>
              <a:t>[36] Kamil </a:t>
            </a:r>
            <a:r>
              <a:rPr lang="en-US" altLang="zh-CN" dirty="0" err="1"/>
              <a:t>Jezek</a:t>
            </a:r>
            <a:r>
              <a:rPr lang="en-US" altLang="zh-CN" dirty="0"/>
              <a:t>, Jens Dietrich, and </a:t>
            </a:r>
            <a:r>
              <a:rPr lang="en-US" altLang="zh-CN" dirty="0" err="1"/>
              <a:t>Premek</a:t>
            </a:r>
            <a:r>
              <a:rPr lang="en-US" altLang="zh-CN" dirty="0"/>
              <a:t> </a:t>
            </a:r>
            <a:r>
              <a:rPr lang="en-US" altLang="zh-CN" dirty="0" err="1"/>
              <a:t>Brada</a:t>
            </a:r>
            <a:r>
              <a:rPr lang="en-US" altLang="zh-CN" dirty="0"/>
              <a:t>. 2015. How Java APIs break–an empirical study. Information and Software Technology 65 (2015), 129–146.</a:t>
            </a:r>
            <a:endParaRPr lang="zh-CN" altLang="en-US" dirty="0"/>
          </a:p>
        </p:txBody>
      </p:sp>
    </p:spTree>
    <p:extLst>
      <p:ext uri="{BB962C8B-B14F-4D97-AF65-F5344CB8AC3E}">
        <p14:creationId xmlns:p14="http://schemas.microsoft.com/office/powerpoint/2010/main" val="3993023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1BC7086-92F7-4A86-A27E-B66C723B5189}"/>
              </a:ext>
            </a:extLst>
          </p:cNvPr>
          <p:cNvSpPr>
            <a:spLocks noGrp="1"/>
          </p:cNvSpPr>
          <p:nvPr>
            <p:ph sz="quarter" idx="10"/>
          </p:nvPr>
        </p:nvSpPr>
        <p:spPr>
          <a:xfrm>
            <a:off x="863471" y="5561732"/>
            <a:ext cx="11162884" cy="1051209"/>
          </a:xfrm>
        </p:spPr>
        <p:txBody>
          <a:bodyPr>
            <a:normAutofit/>
          </a:bodyPr>
          <a:lstStyle/>
          <a:p>
            <a:r>
              <a:rPr lang="en-US" altLang="zh-CN" dirty="0"/>
              <a:t>We define more than one migration operator for a type of compilation error </a:t>
            </a:r>
            <a:r>
              <a:rPr lang="en-US" altLang="zh-CN" dirty="0">
                <a:sym typeface="Wingdings" panose="05000000000000000000" pitchFamily="2" charset="2"/>
              </a:rPr>
              <a:t> Opportunities for better selection algorithms</a:t>
            </a:r>
          </a:p>
          <a:p>
            <a:r>
              <a:rPr lang="en-US" altLang="zh-CN" dirty="0"/>
              <a:t>We do not guarantee that our migration operators are the best</a:t>
            </a:r>
            <a:r>
              <a:rPr lang="en-US" altLang="zh-CN" dirty="0">
                <a:sym typeface="Wingdings" panose="05000000000000000000" pitchFamily="2" charset="2"/>
              </a:rPr>
              <a:t>  Opportunities for better operators</a:t>
            </a:r>
          </a:p>
          <a:p>
            <a:endParaRPr lang="en-US" altLang="zh-CN" dirty="0">
              <a:sym typeface="Wingdings" panose="05000000000000000000" pitchFamily="2" charset="2"/>
            </a:endParaRPr>
          </a:p>
          <a:p>
            <a:endParaRPr lang="zh-CN" altLang="en-US" dirty="0"/>
          </a:p>
        </p:txBody>
      </p:sp>
      <p:sp>
        <p:nvSpPr>
          <p:cNvPr id="3" name="标题 2">
            <a:extLst>
              <a:ext uri="{FF2B5EF4-FFF2-40B4-BE49-F238E27FC236}">
                <a16:creationId xmlns:a16="http://schemas.microsoft.com/office/drawing/2014/main" id="{4F053D6F-3815-4BA2-A0E6-27822F967417}"/>
              </a:ext>
            </a:extLst>
          </p:cNvPr>
          <p:cNvSpPr>
            <a:spLocks noGrp="1"/>
          </p:cNvSpPr>
          <p:nvPr>
            <p:ph type="title"/>
          </p:nvPr>
        </p:nvSpPr>
        <p:spPr/>
        <p:txBody>
          <a:bodyPr/>
          <a:lstStyle/>
          <a:p>
            <a:r>
              <a:rPr lang="en-US" altLang="zh-CN" dirty="0"/>
              <a:t>Approach</a:t>
            </a:r>
            <a:endParaRPr lang="zh-CN" altLang="en-US" dirty="0"/>
          </a:p>
        </p:txBody>
      </p:sp>
      <p:pic>
        <p:nvPicPr>
          <p:cNvPr id="5" name="图片 4">
            <a:extLst>
              <a:ext uri="{FF2B5EF4-FFF2-40B4-BE49-F238E27FC236}">
                <a16:creationId xmlns:a16="http://schemas.microsoft.com/office/drawing/2014/main" id="{918361F8-818E-4B3F-B086-2A73AA316E62}"/>
              </a:ext>
            </a:extLst>
          </p:cNvPr>
          <p:cNvPicPr>
            <a:picLocks noChangeAspect="1"/>
          </p:cNvPicPr>
          <p:nvPr/>
        </p:nvPicPr>
        <p:blipFill>
          <a:blip r:embed="rId3"/>
          <a:stretch>
            <a:fillRect/>
          </a:stretch>
        </p:blipFill>
        <p:spPr>
          <a:xfrm>
            <a:off x="951253" y="1723032"/>
            <a:ext cx="10228811" cy="3769682"/>
          </a:xfrm>
          <a:prstGeom prst="rect">
            <a:avLst/>
          </a:prstGeom>
        </p:spPr>
      </p:pic>
    </p:spTree>
    <p:extLst>
      <p:ext uri="{BB962C8B-B14F-4D97-AF65-F5344CB8AC3E}">
        <p14:creationId xmlns:p14="http://schemas.microsoft.com/office/powerpoint/2010/main" val="2180638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BC6151B-89BF-4670-8823-028763EFC9B3}"/>
              </a:ext>
            </a:extLst>
          </p:cNvPr>
          <p:cNvSpPr>
            <a:spLocks noGrp="1"/>
          </p:cNvSpPr>
          <p:nvPr>
            <p:ph sz="quarter" idx="10"/>
          </p:nvPr>
        </p:nvSpPr>
        <p:spPr>
          <a:xfrm>
            <a:off x="658701" y="4604140"/>
            <a:ext cx="11162884" cy="2003036"/>
          </a:xfrm>
        </p:spPr>
        <p:txBody>
          <a:bodyPr/>
          <a:lstStyle/>
          <a:p>
            <a:r>
              <a:rPr lang="en-US" altLang="zh-CN" dirty="0"/>
              <a:t>We update the libraries of API usage examples to their next versions. If a replacement produces compilation errors, the produced program is considered a task.</a:t>
            </a:r>
          </a:p>
          <a:p>
            <a:r>
              <a:rPr lang="en-US" altLang="zh-CN" dirty="0"/>
              <a:t> “-” denotes that </a:t>
            </a:r>
            <a:r>
              <a:rPr lang="en-US" altLang="zh-CN" dirty="0" err="1"/>
              <a:t>LibCatch</a:t>
            </a:r>
            <a:r>
              <a:rPr lang="en-US" altLang="zh-CN" dirty="0"/>
              <a:t> reduces errors, “I” denotes that </a:t>
            </a:r>
            <a:r>
              <a:rPr lang="en-US" altLang="zh-CN" dirty="0" err="1"/>
              <a:t>LibCatch</a:t>
            </a:r>
            <a:r>
              <a:rPr lang="en-US" altLang="zh-CN" dirty="0"/>
              <a:t> reduces no errors, “+” denotes that </a:t>
            </a:r>
            <a:r>
              <a:rPr lang="en-US" altLang="zh-CN" dirty="0" err="1"/>
              <a:t>LibCatch</a:t>
            </a:r>
            <a:r>
              <a:rPr lang="en-US" altLang="zh-CN" dirty="0"/>
              <a:t> increase errors, and “full” denotes that </a:t>
            </a:r>
            <a:r>
              <a:rPr lang="en-US" altLang="zh-CN" dirty="0" err="1"/>
              <a:t>LibCatch</a:t>
            </a:r>
            <a:r>
              <a:rPr lang="en-US" altLang="zh-CN" dirty="0"/>
              <a:t> removes all errors. </a:t>
            </a:r>
          </a:p>
        </p:txBody>
      </p:sp>
      <p:sp>
        <p:nvSpPr>
          <p:cNvPr id="3" name="标题 2">
            <a:extLst>
              <a:ext uri="{FF2B5EF4-FFF2-40B4-BE49-F238E27FC236}">
                <a16:creationId xmlns:a16="http://schemas.microsoft.com/office/drawing/2014/main" id="{5ECCE91C-23F0-471A-AC4B-48C313B9612D}"/>
              </a:ext>
            </a:extLst>
          </p:cNvPr>
          <p:cNvSpPr>
            <a:spLocks noGrp="1"/>
          </p:cNvSpPr>
          <p:nvPr>
            <p:ph type="title"/>
          </p:nvPr>
        </p:nvSpPr>
        <p:spPr/>
        <p:txBody>
          <a:bodyPr/>
          <a:lstStyle/>
          <a:p>
            <a:r>
              <a:rPr lang="en-US" altLang="zh-CN" dirty="0"/>
              <a:t>Evaluation on benchmark</a:t>
            </a:r>
            <a:endParaRPr lang="zh-CN" altLang="en-US" dirty="0"/>
          </a:p>
        </p:txBody>
      </p:sp>
      <p:pic>
        <p:nvPicPr>
          <p:cNvPr id="5" name="图片 4">
            <a:extLst>
              <a:ext uri="{FF2B5EF4-FFF2-40B4-BE49-F238E27FC236}">
                <a16:creationId xmlns:a16="http://schemas.microsoft.com/office/drawing/2014/main" id="{F9F53F1B-1A0F-4FAE-BCEA-1BB7F15751B4}"/>
              </a:ext>
            </a:extLst>
          </p:cNvPr>
          <p:cNvPicPr>
            <a:picLocks noChangeAspect="1"/>
          </p:cNvPicPr>
          <p:nvPr/>
        </p:nvPicPr>
        <p:blipFill>
          <a:blip r:embed="rId3"/>
          <a:stretch>
            <a:fillRect/>
          </a:stretch>
        </p:blipFill>
        <p:spPr>
          <a:xfrm>
            <a:off x="658701" y="1628064"/>
            <a:ext cx="10949049" cy="2899611"/>
          </a:xfrm>
          <a:prstGeom prst="rect">
            <a:avLst/>
          </a:prstGeom>
        </p:spPr>
      </p:pic>
      <p:sp>
        <p:nvSpPr>
          <p:cNvPr id="6" name="矩形 5">
            <a:extLst>
              <a:ext uri="{FF2B5EF4-FFF2-40B4-BE49-F238E27FC236}">
                <a16:creationId xmlns:a16="http://schemas.microsoft.com/office/drawing/2014/main" id="{62817E4C-C077-4A56-811C-31C902CD751F}"/>
              </a:ext>
            </a:extLst>
          </p:cNvPr>
          <p:cNvSpPr/>
          <p:nvPr/>
        </p:nvSpPr>
        <p:spPr>
          <a:xfrm>
            <a:off x="3963656" y="2346799"/>
            <a:ext cx="1361970" cy="2134765"/>
          </a:xfrm>
          <a:prstGeom prst="rect">
            <a:avLst/>
          </a:prstGeom>
          <a:solidFill>
            <a:srgbClr val="004098">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BB60ED3-5774-4FD7-B132-EABEB79AD596}"/>
              </a:ext>
            </a:extLst>
          </p:cNvPr>
          <p:cNvSpPr/>
          <p:nvPr/>
        </p:nvSpPr>
        <p:spPr>
          <a:xfrm>
            <a:off x="2603779" y="2369854"/>
            <a:ext cx="586574" cy="2134765"/>
          </a:xfrm>
          <a:prstGeom prst="rect">
            <a:avLst/>
          </a:prstGeom>
          <a:solidFill>
            <a:srgbClr val="004098">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3744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BC6151B-89BF-4670-8823-028763EFC9B3}"/>
              </a:ext>
            </a:extLst>
          </p:cNvPr>
          <p:cNvSpPr>
            <a:spLocks noGrp="1"/>
          </p:cNvSpPr>
          <p:nvPr>
            <p:ph sz="quarter" idx="10"/>
          </p:nvPr>
        </p:nvSpPr>
        <p:spPr>
          <a:xfrm>
            <a:off x="658701" y="1751212"/>
            <a:ext cx="11162884" cy="2842734"/>
          </a:xfrm>
        </p:spPr>
        <p:txBody>
          <a:bodyPr/>
          <a:lstStyle/>
          <a:p>
            <a:r>
              <a:rPr lang="en-US" altLang="zh-CN" dirty="0"/>
              <a:t>We compared our fully migrated API usage examples (61) with the API examples of the next versions</a:t>
            </a:r>
          </a:p>
          <a:p>
            <a:pPr lvl="1"/>
            <a:r>
              <a:rPr lang="en-US" altLang="zh-CN" dirty="0"/>
              <a:t>24 examples are identical to manual migrations</a:t>
            </a:r>
          </a:p>
          <a:p>
            <a:pPr lvl="1"/>
            <a:r>
              <a:rPr lang="en-US" altLang="zh-CN" dirty="0"/>
              <a:t>In 33 examples, programmers forgot to update API examples in the next versions  </a:t>
            </a:r>
            <a:r>
              <a:rPr lang="en-US" altLang="zh-CN" dirty="0">
                <a:sym typeface="Wingdings" panose="05000000000000000000" pitchFamily="2" charset="2"/>
              </a:rPr>
              <a:t> Could not be used as labels</a:t>
            </a:r>
            <a:endParaRPr lang="en-US" altLang="zh-CN" dirty="0"/>
          </a:p>
          <a:p>
            <a:pPr lvl="1"/>
            <a:r>
              <a:rPr lang="en-US" altLang="zh-CN" dirty="0"/>
              <a:t>In 2 examples, programmers delete them in the next versions  </a:t>
            </a:r>
            <a:r>
              <a:rPr lang="en-US" altLang="zh-CN" dirty="0">
                <a:sym typeface="Wingdings" panose="05000000000000000000" pitchFamily="2" charset="2"/>
              </a:rPr>
              <a:t> Could not be used as labels</a:t>
            </a:r>
            <a:endParaRPr lang="en-US" altLang="zh-CN" dirty="0"/>
          </a:p>
          <a:p>
            <a:pPr lvl="1"/>
            <a:r>
              <a:rPr lang="en-US" altLang="zh-CN" dirty="0"/>
              <a:t>In 2 examples, programmers modify the code of libraries </a:t>
            </a:r>
            <a:r>
              <a:rPr lang="en-US" altLang="zh-CN" dirty="0">
                <a:sym typeface="Wingdings" panose="05000000000000000000" pitchFamily="2" charset="2"/>
              </a:rPr>
              <a:t> Labels are not the </a:t>
            </a:r>
            <a:r>
              <a:rPr lang="en-US" altLang="zh-CN">
                <a:sym typeface="Wingdings" panose="05000000000000000000" pitchFamily="2" charset="2"/>
              </a:rPr>
              <a:t>only correct answers</a:t>
            </a:r>
            <a:endParaRPr lang="en-US" altLang="zh-CN" dirty="0"/>
          </a:p>
          <a:p>
            <a:pPr lvl="1"/>
            <a:endParaRPr lang="en-US" altLang="zh-CN" dirty="0"/>
          </a:p>
        </p:txBody>
      </p:sp>
      <p:sp>
        <p:nvSpPr>
          <p:cNvPr id="3" name="标题 2">
            <a:extLst>
              <a:ext uri="{FF2B5EF4-FFF2-40B4-BE49-F238E27FC236}">
                <a16:creationId xmlns:a16="http://schemas.microsoft.com/office/drawing/2014/main" id="{5ECCE91C-23F0-471A-AC4B-48C313B9612D}"/>
              </a:ext>
            </a:extLst>
          </p:cNvPr>
          <p:cNvSpPr>
            <a:spLocks noGrp="1"/>
          </p:cNvSpPr>
          <p:nvPr>
            <p:ph type="title"/>
          </p:nvPr>
        </p:nvSpPr>
        <p:spPr/>
        <p:txBody>
          <a:bodyPr/>
          <a:lstStyle/>
          <a:p>
            <a:r>
              <a:rPr lang="en-US" altLang="zh-CN" dirty="0"/>
              <a:t>Evaluation on benchmark</a:t>
            </a:r>
            <a:endParaRPr lang="zh-CN" altLang="en-US" dirty="0"/>
          </a:p>
        </p:txBody>
      </p:sp>
      <p:sp>
        <p:nvSpPr>
          <p:cNvPr id="8" name="流程图: 可选过程 7">
            <a:extLst>
              <a:ext uri="{FF2B5EF4-FFF2-40B4-BE49-F238E27FC236}">
                <a16:creationId xmlns:a16="http://schemas.microsoft.com/office/drawing/2014/main" id="{333D8F58-4292-4E6A-B8E2-AB35F8D0C88A}"/>
              </a:ext>
            </a:extLst>
          </p:cNvPr>
          <p:cNvSpPr/>
          <p:nvPr/>
        </p:nvSpPr>
        <p:spPr>
          <a:xfrm>
            <a:off x="1293541" y="4371278"/>
            <a:ext cx="9237671" cy="771664"/>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All migrated examples have the same semantics with the true labels   </a:t>
            </a:r>
            <a:endParaRPr lang="zh-CN" altLang="en-US" dirty="0">
              <a:solidFill>
                <a:schemeClr val="tx1"/>
              </a:solidFill>
              <a:latin typeface="Bahnschrift SemiLight Condensed" panose="020B0502040204020203" pitchFamily="34" charset="0"/>
            </a:endParaRPr>
          </a:p>
        </p:txBody>
      </p:sp>
    </p:spTree>
    <p:extLst>
      <p:ext uri="{BB962C8B-B14F-4D97-AF65-F5344CB8AC3E}">
        <p14:creationId xmlns:p14="http://schemas.microsoft.com/office/powerpoint/2010/main" val="374413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74307BB-988D-4317-8D3A-55DA2658A6AB}"/>
              </a:ext>
            </a:extLst>
          </p:cNvPr>
          <p:cNvSpPr>
            <a:spLocks noGrp="1"/>
          </p:cNvSpPr>
          <p:nvPr>
            <p:ph sz="quarter" idx="10"/>
          </p:nvPr>
        </p:nvSpPr>
        <p:spPr>
          <a:xfrm>
            <a:off x="806433" y="1788476"/>
            <a:ext cx="11162884" cy="4659784"/>
          </a:xfrm>
        </p:spPr>
        <p:txBody>
          <a:bodyPr>
            <a:normAutofit lnSpcReduction="10000"/>
          </a:bodyPr>
          <a:lstStyle/>
          <a:p>
            <a:r>
              <a:rPr lang="en-US" altLang="zh-CN" dirty="0"/>
              <a:t>Baseline</a:t>
            </a:r>
          </a:p>
          <a:p>
            <a:pPr lvl="1"/>
            <a:r>
              <a:rPr lang="en-US" altLang="zh-CN" dirty="0" err="1"/>
              <a:t>SemDiff</a:t>
            </a:r>
            <a:r>
              <a:rPr lang="en-US" altLang="zh-CN" dirty="0"/>
              <a:t>. Mining API mappings</a:t>
            </a:r>
          </a:p>
          <a:p>
            <a:pPr lvl="1"/>
            <a:r>
              <a:rPr lang="en-US" altLang="zh-CN" dirty="0" err="1"/>
              <a:t>Meditor</a:t>
            </a:r>
            <a:r>
              <a:rPr lang="en-US" altLang="zh-CN" dirty="0"/>
              <a:t>. Learning edit scripts</a:t>
            </a:r>
          </a:p>
          <a:p>
            <a:r>
              <a:rPr lang="en-US" altLang="zh-CN" dirty="0"/>
              <a:t>Real projects to be migrated</a:t>
            </a:r>
          </a:p>
          <a:p>
            <a:pPr lvl="1"/>
            <a:r>
              <a:rPr lang="en-US" altLang="zh-CN" dirty="0"/>
              <a:t>We select 15 </a:t>
            </a:r>
            <a:r>
              <a:rPr lang="en-US" altLang="zh-CN" dirty="0" err="1"/>
              <a:t>Github</a:t>
            </a:r>
            <a:r>
              <a:rPr lang="en-US" altLang="zh-CN" dirty="0"/>
              <a:t> projects whose libraries include </a:t>
            </a:r>
            <a:r>
              <a:rPr lang="en-US" altLang="zh-CN" dirty="0" err="1"/>
              <a:t>lucene</a:t>
            </a:r>
            <a:endParaRPr lang="en-US" altLang="zh-CN" dirty="0"/>
          </a:p>
          <a:p>
            <a:pPr lvl="1"/>
            <a:r>
              <a:rPr lang="en-US" altLang="zh-CN" dirty="0"/>
              <a:t>We increase the versions of their </a:t>
            </a:r>
            <a:r>
              <a:rPr lang="en-US" altLang="zh-CN" dirty="0" err="1"/>
              <a:t>lucene</a:t>
            </a:r>
            <a:r>
              <a:rPr lang="en-US" altLang="zh-CN" dirty="0"/>
              <a:t> libraries until API breaking changes cause compilation errors</a:t>
            </a:r>
          </a:p>
          <a:p>
            <a:r>
              <a:rPr lang="en-US" altLang="zh-CN" dirty="0"/>
              <a:t>Measure</a:t>
            </a:r>
            <a:r>
              <a:rPr lang="en-US" altLang="zh-CN" dirty="0">
                <a:sym typeface="Wingdings" panose="05000000000000000000" pitchFamily="2" charset="2"/>
              </a:rPr>
              <a:t> </a:t>
            </a:r>
          </a:p>
          <a:p>
            <a:pPr lvl="1"/>
            <a:r>
              <a:rPr lang="en-US" altLang="zh-CN" dirty="0"/>
              <a:t>We calculate compilation errors after applying the tools</a:t>
            </a:r>
          </a:p>
          <a:p>
            <a:r>
              <a:rPr lang="en-US" altLang="zh-CN" dirty="0"/>
              <a:t>Result</a:t>
            </a:r>
          </a:p>
          <a:p>
            <a:pPr lvl="1"/>
            <a:r>
              <a:rPr lang="en-US" altLang="zh-CN" dirty="0" err="1"/>
              <a:t>LibCatch</a:t>
            </a:r>
            <a:r>
              <a:rPr lang="en-US" altLang="zh-CN" dirty="0"/>
              <a:t> removes all compilation errors of  7 projects, and reduces the compilation errors of 6 projects to 1 or 3. </a:t>
            </a:r>
          </a:p>
          <a:p>
            <a:pPr lvl="1"/>
            <a:r>
              <a:rPr lang="en-US" altLang="zh-CN" dirty="0" err="1">
                <a:sym typeface="Wingdings" panose="05000000000000000000" pitchFamily="2" charset="2"/>
              </a:rPr>
              <a:t>SemDiff</a:t>
            </a:r>
            <a:r>
              <a:rPr lang="en-US" altLang="zh-CN" dirty="0">
                <a:sym typeface="Wingdings" panose="05000000000000000000" pitchFamily="2" charset="2"/>
              </a:rPr>
              <a:t> can remove 2 compilation errors, but </a:t>
            </a:r>
            <a:r>
              <a:rPr lang="en-US" altLang="zh-CN" dirty="0" err="1"/>
              <a:t>Meditor</a:t>
            </a:r>
            <a:r>
              <a:rPr lang="en-US" altLang="zh-CN" dirty="0"/>
              <a:t> fails to remove errors. </a:t>
            </a:r>
          </a:p>
          <a:p>
            <a:endParaRPr lang="zh-CN" altLang="en-US" dirty="0"/>
          </a:p>
        </p:txBody>
      </p:sp>
      <p:sp>
        <p:nvSpPr>
          <p:cNvPr id="3" name="标题 2">
            <a:extLst>
              <a:ext uri="{FF2B5EF4-FFF2-40B4-BE49-F238E27FC236}">
                <a16:creationId xmlns:a16="http://schemas.microsoft.com/office/drawing/2014/main" id="{A05BE4A4-E4F9-4190-8A22-FDC454306BEC}"/>
              </a:ext>
            </a:extLst>
          </p:cNvPr>
          <p:cNvSpPr>
            <a:spLocks noGrp="1"/>
          </p:cNvSpPr>
          <p:nvPr>
            <p:ph type="title"/>
          </p:nvPr>
        </p:nvSpPr>
        <p:spPr/>
        <p:txBody>
          <a:bodyPr/>
          <a:lstStyle/>
          <a:p>
            <a:r>
              <a:rPr lang="en-US" altLang="zh-CN" dirty="0"/>
              <a:t>Evaluation in the wild</a:t>
            </a:r>
            <a:endParaRPr lang="zh-CN" altLang="en-US" dirty="0"/>
          </a:p>
        </p:txBody>
      </p:sp>
    </p:spTree>
    <p:extLst>
      <p:ext uri="{BB962C8B-B14F-4D97-AF65-F5344CB8AC3E}">
        <p14:creationId xmlns:p14="http://schemas.microsoft.com/office/powerpoint/2010/main" val="1350860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05BE4A4-E4F9-4190-8A22-FDC454306BEC}"/>
              </a:ext>
            </a:extLst>
          </p:cNvPr>
          <p:cNvSpPr>
            <a:spLocks noGrp="1"/>
          </p:cNvSpPr>
          <p:nvPr>
            <p:ph type="title"/>
          </p:nvPr>
        </p:nvSpPr>
        <p:spPr/>
        <p:txBody>
          <a:bodyPr/>
          <a:lstStyle/>
          <a:p>
            <a:r>
              <a:rPr lang="en-US" altLang="zh-CN" dirty="0"/>
              <a:t>Evaluation in the wild</a:t>
            </a:r>
            <a:endParaRPr lang="zh-CN" altLang="en-US" dirty="0"/>
          </a:p>
        </p:txBody>
      </p:sp>
      <p:pic>
        <p:nvPicPr>
          <p:cNvPr id="5" name="图片 4">
            <a:extLst>
              <a:ext uri="{FF2B5EF4-FFF2-40B4-BE49-F238E27FC236}">
                <a16:creationId xmlns:a16="http://schemas.microsoft.com/office/drawing/2014/main" id="{6EFBFAE9-4887-43CF-A5B8-2C4F6AF69FFF}"/>
              </a:ext>
            </a:extLst>
          </p:cNvPr>
          <p:cNvPicPr>
            <a:picLocks noChangeAspect="1"/>
          </p:cNvPicPr>
          <p:nvPr/>
        </p:nvPicPr>
        <p:blipFill>
          <a:blip r:embed="rId3"/>
          <a:stretch>
            <a:fillRect/>
          </a:stretch>
        </p:blipFill>
        <p:spPr>
          <a:xfrm>
            <a:off x="658701" y="1618660"/>
            <a:ext cx="11040798" cy="5101689"/>
          </a:xfrm>
          <a:prstGeom prst="rect">
            <a:avLst/>
          </a:prstGeom>
        </p:spPr>
      </p:pic>
      <p:sp>
        <p:nvSpPr>
          <p:cNvPr id="9" name="标注: 双弯曲线形 8">
            <a:extLst>
              <a:ext uri="{FF2B5EF4-FFF2-40B4-BE49-F238E27FC236}">
                <a16:creationId xmlns:a16="http://schemas.microsoft.com/office/drawing/2014/main" id="{CC7D3FEE-EE90-4107-8347-C3BB251D2BC7}"/>
              </a:ext>
            </a:extLst>
          </p:cNvPr>
          <p:cNvSpPr/>
          <p:nvPr/>
        </p:nvSpPr>
        <p:spPr>
          <a:xfrm flipH="1">
            <a:off x="1918007" y="1502534"/>
            <a:ext cx="1851104" cy="612648"/>
          </a:xfrm>
          <a:prstGeom prst="borderCallout3">
            <a:avLst>
              <a:gd name="adj1" fmla="val 18751"/>
              <a:gd name="adj2" fmla="val -3755"/>
              <a:gd name="adj3" fmla="val 18750"/>
              <a:gd name="adj4" fmla="val -16667"/>
              <a:gd name="adj5" fmla="val 38114"/>
              <a:gd name="adj6" fmla="val -40041"/>
              <a:gd name="adj7" fmla="val 102042"/>
              <a:gd name="adj8" fmla="val -6688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Quite difficult to find identical pairs</a:t>
            </a:r>
            <a:endParaRPr lang="zh-CN" altLang="en-US" dirty="0">
              <a:latin typeface="Bahnschrift SemiLight Condensed" panose="020B0502040204020203" pitchFamily="34" charset="0"/>
            </a:endParaRPr>
          </a:p>
        </p:txBody>
      </p:sp>
      <p:sp>
        <p:nvSpPr>
          <p:cNvPr id="10" name="标注: 双弯曲线形 9">
            <a:extLst>
              <a:ext uri="{FF2B5EF4-FFF2-40B4-BE49-F238E27FC236}">
                <a16:creationId xmlns:a16="http://schemas.microsoft.com/office/drawing/2014/main" id="{40ACEF26-4665-4F83-8495-AA9A2515B1CF}"/>
              </a:ext>
            </a:extLst>
          </p:cNvPr>
          <p:cNvSpPr/>
          <p:nvPr/>
        </p:nvSpPr>
        <p:spPr>
          <a:xfrm>
            <a:off x="6811165" y="794060"/>
            <a:ext cx="2727856" cy="612648"/>
          </a:xfrm>
          <a:prstGeom prst="borderCallout3">
            <a:avLst>
              <a:gd name="adj1" fmla="val 18751"/>
              <a:gd name="adj2" fmla="val -3755"/>
              <a:gd name="adj3" fmla="val 18750"/>
              <a:gd name="adj4" fmla="val -16667"/>
              <a:gd name="adj5" fmla="val 58470"/>
              <a:gd name="adj6" fmla="val -23599"/>
              <a:gd name="adj7" fmla="val 215970"/>
              <a:gd name="adj8" fmla="val -2955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ME: Missing Element</a:t>
            </a:r>
          </a:p>
          <a:p>
            <a:pPr algn="ctr"/>
            <a:r>
              <a:rPr lang="en-US" altLang="zh-CN" dirty="0">
                <a:solidFill>
                  <a:schemeClr val="tx1"/>
                </a:solidFill>
                <a:latin typeface="Bahnschrift SemiLight Condensed" panose="020B0502040204020203" pitchFamily="34" charset="0"/>
              </a:rPr>
              <a:t>The upbound of API mappings</a:t>
            </a:r>
            <a:endParaRPr lang="zh-CN" altLang="en-US" dirty="0">
              <a:latin typeface="Bahnschrift SemiLight Condensed" panose="020B0502040204020203" pitchFamily="34" charset="0"/>
            </a:endParaRPr>
          </a:p>
        </p:txBody>
      </p:sp>
      <p:sp>
        <p:nvSpPr>
          <p:cNvPr id="2" name="矩形 1">
            <a:extLst>
              <a:ext uri="{FF2B5EF4-FFF2-40B4-BE49-F238E27FC236}">
                <a16:creationId xmlns:a16="http://schemas.microsoft.com/office/drawing/2014/main" id="{D50A14E2-9607-4553-9C86-FEDD7A37B346}"/>
              </a:ext>
            </a:extLst>
          </p:cNvPr>
          <p:cNvSpPr/>
          <p:nvPr/>
        </p:nvSpPr>
        <p:spPr>
          <a:xfrm>
            <a:off x="8294914" y="2451799"/>
            <a:ext cx="994788" cy="4094702"/>
          </a:xfrm>
          <a:prstGeom prst="rect">
            <a:avLst/>
          </a:prstGeom>
          <a:solidFill>
            <a:srgbClr val="004098">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CCCA034-6ED7-43C1-A276-4F1F77A9F8D8}"/>
              </a:ext>
            </a:extLst>
          </p:cNvPr>
          <p:cNvSpPr/>
          <p:nvPr/>
        </p:nvSpPr>
        <p:spPr>
          <a:xfrm>
            <a:off x="5737610" y="2451798"/>
            <a:ext cx="507442" cy="4094702"/>
          </a:xfrm>
          <a:prstGeom prst="rect">
            <a:avLst/>
          </a:prstGeom>
          <a:solidFill>
            <a:schemeClr val="accent5">
              <a:lumMod val="40000"/>
              <a:lumOff val="60000"/>
              <a:alpha val="1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393908D0-0BEF-4D50-8CDA-370FFEE2B295}"/>
              </a:ext>
            </a:extLst>
          </p:cNvPr>
          <p:cNvSpPr/>
          <p:nvPr/>
        </p:nvSpPr>
        <p:spPr>
          <a:xfrm>
            <a:off x="4466492" y="2451799"/>
            <a:ext cx="1271117" cy="4094702"/>
          </a:xfrm>
          <a:prstGeom prst="rect">
            <a:avLst/>
          </a:prstGeom>
          <a:solidFill>
            <a:schemeClr val="accent4">
              <a:lumMod val="25000"/>
              <a:lumOff val="75000"/>
              <a:alpha val="1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09344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E37EC10-7F72-4F8A-AC94-AA728B34ADA1}"/>
              </a:ext>
            </a:extLst>
          </p:cNvPr>
          <p:cNvSpPr>
            <a:spLocks noGrp="1"/>
          </p:cNvSpPr>
          <p:nvPr>
            <p:ph sz="quarter" idx="10"/>
          </p:nvPr>
        </p:nvSpPr>
        <p:spPr/>
        <p:txBody>
          <a:bodyPr/>
          <a:lstStyle/>
          <a:p>
            <a:r>
              <a:rPr lang="en-US" altLang="zh-CN" dirty="0"/>
              <a:t>We find that compilation errors are quite useful in migrating code</a:t>
            </a:r>
          </a:p>
          <a:p>
            <a:r>
              <a:rPr lang="en-US" altLang="zh-CN" dirty="0"/>
              <a:t>We propose a new way to migrate code, and it uses compilation errors to guide the migration process. </a:t>
            </a:r>
          </a:p>
          <a:p>
            <a:r>
              <a:rPr lang="en-US" altLang="zh-CN" dirty="0"/>
              <a:t>We report the first attempt of migrating real projects, and we remove all compilation errors of 7 projects. </a:t>
            </a:r>
          </a:p>
          <a:p>
            <a:r>
              <a:rPr lang="en-US" altLang="zh-CN" dirty="0"/>
              <a:t>There are many research opportunities</a:t>
            </a:r>
          </a:p>
          <a:p>
            <a:pPr lvl="1"/>
            <a:r>
              <a:rPr lang="en-US" altLang="zh-CN" dirty="0"/>
              <a:t>Better migration operators</a:t>
            </a:r>
          </a:p>
          <a:p>
            <a:pPr lvl="1"/>
            <a:r>
              <a:rPr lang="en-US" altLang="zh-CN" dirty="0"/>
              <a:t>Better migration algorithms</a:t>
            </a:r>
          </a:p>
          <a:p>
            <a:pPr lvl="1"/>
            <a:r>
              <a:rPr lang="en-US" altLang="zh-CN" dirty="0"/>
              <a:t>… </a:t>
            </a:r>
            <a:endParaRPr lang="zh-CN" altLang="en-US" dirty="0"/>
          </a:p>
        </p:txBody>
      </p:sp>
      <p:sp>
        <p:nvSpPr>
          <p:cNvPr id="3" name="标题 2">
            <a:extLst>
              <a:ext uri="{FF2B5EF4-FFF2-40B4-BE49-F238E27FC236}">
                <a16:creationId xmlns:a16="http://schemas.microsoft.com/office/drawing/2014/main" id="{558A9585-3EED-4D39-BD85-515EB2A4D7DF}"/>
              </a:ext>
            </a:extLst>
          </p:cNvPr>
          <p:cNvSpPr>
            <a:spLocks noGrp="1"/>
          </p:cNvSpPr>
          <p:nvPr>
            <p:ph type="title"/>
          </p:nvPr>
        </p:nvSpPr>
        <p:spPr/>
        <p:txBody>
          <a:bodyPr/>
          <a:lstStyle/>
          <a:p>
            <a:r>
              <a:rPr lang="en-US" altLang="zh-CN" dirty="0"/>
              <a:t>Conclusion</a:t>
            </a:r>
            <a:endParaRPr lang="zh-CN" altLang="en-US" dirty="0"/>
          </a:p>
        </p:txBody>
      </p:sp>
    </p:spTree>
    <p:extLst>
      <p:ext uri="{BB962C8B-B14F-4D97-AF65-F5344CB8AC3E}">
        <p14:creationId xmlns:p14="http://schemas.microsoft.com/office/powerpoint/2010/main" val="160417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Bahnschrift SemiLight Condensed" panose="020B0502040204020203" pitchFamily="34" charset="0"/>
                <a:ea typeface="+mn-ea"/>
              </a:rPr>
              <a:t>Thanks</a:t>
            </a:r>
            <a:endParaRPr lang="zh-CN" altLang="en-US" dirty="0">
              <a:latin typeface="Bahnschrift SemiLight Condensed" panose="020B0502040204020203" pitchFamily="34" charset="0"/>
              <a:ea typeface="+mn-ea"/>
            </a:endParaRPr>
          </a:p>
        </p:txBody>
      </p:sp>
    </p:spTree>
    <p:extLst>
      <p:ext uri="{BB962C8B-B14F-4D97-AF65-F5344CB8AC3E}">
        <p14:creationId xmlns:p14="http://schemas.microsoft.com/office/powerpoint/2010/main" val="2582189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837E30A-701E-446A-A788-48F60BBCE65E}"/>
              </a:ext>
            </a:extLst>
          </p:cNvPr>
          <p:cNvSpPr>
            <a:spLocks noGrp="1"/>
          </p:cNvSpPr>
          <p:nvPr>
            <p:ph type="title"/>
          </p:nvPr>
        </p:nvSpPr>
        <p:spPr/>
        <p:txBody>
          <a:bodyPr/>
          <a:lstStyle/>
          <a:p>
            <a:r>
              <a:rPr lang="en-US" altLang="zh-CN" dirty="0">
                <a:latin typeface="Bahnschrift SemiLight Condensed" panose="020B0502040204020203" pitchFamily="34" charset="0"/>
              </a:rPr>
              <a:t>Problem</a:t>
            </a:r>
            <a:endParaRPr lang="zh-CN" altLang="en-US" dirty="0">
              <a:latin typeface="Bahnschrift SemiLight Condensed" panose="020B0502040204020203" pitchFamily="34" charset="0"/>
            </a:endParaRPr>
          </a:p>
        </p:txBody>
      </p:sp>
      <p:pic>
        <p:nvPicPr>
          <p:cNvPr id="7" name="图片 6">
            <a:extLst>
              <a:ext uri="{FF2B5EF4-FFF2-40B4-BE49-F238E27FC236}">
                <a16:creationId xmlns:a16="http://schemas.microsoft.com/office/drawing/2014/main" id="{42C0ECF5-F0F8-409C-9709-E251F8B7C4BC}"/>
              </a:ext>
            </a:extLst>
          </p:cNvPr>
          <p:cNvPicPr>
            <a:picLocks noChangeAspect="1"/>
          </p:cNvPicPr>
          <p:nvPr/>
        </p:nvPicPr>
        <p:blipFill>
          <a:blip r:embed="rId3"/>
          <a:stretch>
            <a:fillRect/>
          </a:stretch>
        </p:blipFill>
        <p:spPr>
          <a:xfrm>
            <a:off x="376396" y="2226701"/>
            <a:ext cx="3887435" cy="1312269"/>
          </a:xfrm>
          <a:prstGeom prst="rect">
            <a:avLst/>
          </a:prstGeom>
        </p:spPr>
      </p:pic>
      <p:pic>
        <p:nvPicPr>
          <p:cNvPr id="9" name="图片 8">
            <a:extLst>
              <a:ext uri="{FF2B5EF4-FFF2-40B4-BE49-F238E27FC236}">
                <a16:creationId xmlns:a16="http://schemas.microsoft.com/office/drawing/2014/main" id="{A00B09D4-496E-4967-9F31-CDAC85642E2A}"/>
              </a:ext>
            </a:extLst>
          </p:cNvPr>
          <p:cNvPicPr>
            <a:picLocks noChangeAspect="1"/>
          </p:cNvPicPr>
          <p:nvPr/>
        </p:nvPicPr>
        <p:blipFill>
          <a:blip r:embed="rId4"/>
          <a:stretch>
            <a:fillRect/>
          </a:stretch>
        </p:blipFill>
        <p:spPr>
          <a:xfrm>
            <a:off x="876018" y="3209537"/>
            <a:ext cx="3483002" cy="1890001"/>
          </a:xfrm>
          <a:prstGeom prst="rect">
            <a:avLst/>
          </a:prstGeom>
        </p:spPr>
      </p:pic>
      <p:sp>
        <p:nvSpPr>
          <p:cNvPr id="10" name="箭头: 右 9">
            <a:extLst>
              <a:ext uri="{FF2B5EF4-FFF2-40B4-BE49-F238E27FC236}">
                <a16:creationId xmlns:a16="http://schemas.microsoft.com/office/drawing/2014/main" id="{BDD13541-A432-4D95-B3F1-21EEEB1BAFA5}"/>
              </a:ext>
            </a:extLst>
          </p:cNvPr>
          <p:cNvSpPr/>
          <p:nvPr/>
        </p:nvSpPr>
        <p:spPr>
          <a:xfrm>
            <a:off x="4558176" y="3538970"/>
            <a:ext cx="36994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EA44526-926C-46F9-B775-64FED8972D65}"/>
              </a:ext>
            </a:extLst>
          </p:cNvPr>
          <p:cNvSpPr txBox="1"/>
          <p:nvPr/>
        </p:nvSpPr>
        <p:spPr>
          <a:xfrm>
            <a:off x="995714" y="5465178"/>
            <a:ext cx="3342582" cy="369332"/>
          </a:xfrm>
          <a:prstGeom prst="rect">
            <a:avLst/>
          </a:prstGeom>
          <a:solidFill>
            <a:schemeClr val="bg2">
              <a:lumMod val="20000"/>
              <a:lumOff val="80000"/>
            </a:schemeClr>
          </a:solidFill>
        </p:spPr>
        <p:txBody>
          <a:bodyPr wrap="none" rtlCol="0">
            <a:spAutoFit/>
          </a:bodyPr>
          <a:lstStyle/>
          <a:p>
            <a:r>
              <a:rPr lang="en-US" altLang="zh-CN" b="1" dirty="0">
                <a:latin typeface="Bahnschrift SemiLight Condensed" panose="020B0502040204020203" pitchFamily="34" charset="0"/>
              </a:rPr>
              <a:t>In</a:t>
            </a:r>
            <a:r>
              <a:rPr lang="zh-CN" altLang="en-US" b="1" dirty="0">
                <a:latin typeface="Bahnschrift SemiLight Condensed" panose="020B0502040204020203" pitchFamily="34" charset="0"/>
              </a:rPr>
              <a:t> </a:t>
            </a:r>
            <a:r>
              <a:rPr lang="en-US" altLang="zh-CN" b="1" dirty="0">
                <a:latin typeface="Bahnschrift SemiLight Condensed" panose="020B0502040204020203" pitchFamily="34" charset="0"/>
              </a:rPr>
              <a:t>2021, a serious bug was found in Log4J</a:t>
            </a:r>
          </a:p>
        </p:txBody>
      </p:sp>
      <p:sp>
        <p:nvSpPr>
          <p:cNvPr id="32" name="文本框 31">
            <a:extLst>
              <a:ext uri="{FF2B5EF4-FFF2-40B4-BE49-F238E27FC236}">
                <a16:creationId xmlns:a16="http://schemas.microsoft.com/office/drawing/2014/main" id="{9972ED5D-27BC-4BB0-BA44-A4F0BE309162}"/>
              </a:ext>
            </a:extLst>
          </p:cNvPr>
          <p:cNvSpPr txBox="1"/>
          <p:nvPr/>
        </p:nvSpPr>
        <p:spPr>
          <a:xfrm>
            <a:off x="7421042" y="5465178"/>
            <a:ext cx="2690160" cy="369332"/>
          </a:xfrm>
          <a:prstGeom prst="rect">
            <a:avLst/>
          </a:prstGeom>
          <a:solidFill>
            <a:schemeClr val="bg2">
              <a:lumMod val="20000"/>
              <a:lumOff val="80000"/>
            </a:schemeClr>
          </a:solidFill>
        </p:spPr>
        <p:txBody>
          <a:bodyPr wrap="none" rtlCol="0">
            <a:spAutoFit/>
          </a:bodyPr>
          <a:lstStyle>
            <a:defPPr>
              <a:defRPr lang="zh-CN"/>
            </a:defPPr>
            <a:lvl1pPr>
              <a:defRPr b="1">
                <a:latin typeface="Bahnschrift SemiLight Condensed" panose="020B0502040204020203" pitchFamily="34" charset="0"/>
              </a:defRPr>
            </a:lvl1pPr>
          </a:lstStyle>
          <a:p>
            <a:r>
              <a:rPr lang="en-US" altLang="zh-CN" dirty="0"/>
              <a:t>This Log4j bug was already fixed</a:t>
            </a:r>
          </a:p>
        </p:txBody>
      </p:sp>
      <p:pic>
        <p:nvPicPr>
          <p:cNvPr id="20" name="图片 19">
            <a:extLst>
              <a:ext uri="{FF2B5EF4-FFF2-40B4-BE49-F238E27FC236}">
                <a16:creationId xmlns:a16="http://schemas.microsoft.com/office/drawing/2014/main" id="{40A1EC09-D659-432B-853F-BAB96DE627FA}"/>
              </a:ext>
            </a:extLst>
          </p:cNvPr>
          <p:cNvPicPr>
            <a:picLocks noChangeAspect="1"/>
          </p:cNvPicPr>
          <p:nvPr/>
        </p:nvPicPr>
        <p:blipFill>
          <a:blip r:embed="rId5"/>
          <a:stretch>
            <a:fillRect/>
          </a:stretch>
        </p:blipFill>
        <p:spPr>
          <a:xfrm>
            <a:off x="5261320" y="2697819"/>
            <a:ext cx="6766796" cy="1983038"/>
          </a:xfrm>
          <a:prstGeom prst="rect">
            <a:avLst/>
          </a:prstGeom>
        </p:spPr>
      </p:pic>
      <p:pic>
        <p:nvPicPr>
          <p:cNvPr id="22" name="图片 21">
            <a:extLst>
              <a:ext uri="{FF2B5EF4-FFF2-40B4-BE49-F238E27FC236}">
                <a16:creationId xmlns:a16="http://schemas.microsoft.com/office/drawing/2014/main" id="{D5AD9C54-4A10-4819-B275-1FD2D86CEDE1}"/>
              </a:ext>
            </a:extLst>
          </p:cNvPr>
          <p:cNvPicPr>
            <a:picLocks noChangeAspect="1"/>
          </p:cNvPicPr>
          <p:nvPr/>
        </p:nvPicPr>
        <p:blipFill>
          <a:blip r:embed="rId6"/>
          <a:stretch>
            <a:fillRect/>
          </a:stretch>
        </p:blipFill>
        <p:spPr>
          <a:xfrm>
            <a:off x="7606103" y="2167116"/>
            <a:ext cx="3719394" cy="835558"/>
          </a:xfrm>
          <a:prstGeom prst="rect">
            <a:avLst/>
          </a:prstGeom>
        </p:spPr>
      </p:pic>
    </p:spTree>
    <p:extLst>
      <p:ext uri="{BB962C8B-B14F-4D97-AF65-F5344CB8AC3E}">
        <p14:creationId xmlns:p14="http://schemas.microsoft.com/office/powerpoint/2010/main" val="3802326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B16DFE1-F8D7-43BF-9CE4-983793B8A00B}"/>
              </a:ext>
            </a:extLst>
          </p:cNvPr>
          <p:cNvSpPr>
            <a:spLocks noGrp="1"/>
          </p:cNvSpPr>
          <p:nvPr>
            <p:ph sz="quarter" idx="10"/>
          </p:nvPr>
        </p:nvSpPr>
        <p:spPr>
          <a:xfrm>
            <a:off x="5314063" y="3063630"/>
            <a:ext cx="6191300" cy="2469356"/>
          </a:xfrm>
        </p:spPr>
        <p:txBody>
          <a:bodyPr/>
          <a:lstStyle/>
          <a:p>
            <a:pPr marL="0" indent="0" algn="just">
              <a:buNone/>
            </a:pPr>
            <a:r>
              <a:rPr lang="en-US" altLang="zh-CN" dirty="0"/>
              <a:t>Most importantly, however, the Log4j event is not over. The Board assesses that Log4j is an “endemic vulnerability” and that </a:t>
            </a:r>
            <a:r>
              <a:rPr lang="en-US" altLang="zh-CN" dirty="0">
                <a:highlight>
                  <a:srgbClr val="FFFF00"/>
                </a:highlight>
              </a:rPr>
              <a:t>vulnerable instances of Log4j will remain in systems for many years to come, perhaps a decade or longer</a:t>
            </a:r>
            <a:r>
              <a:rPr lang="en-US" altLang="zh-CN" dirty="0"/>
              <a:t>. Significant risk remains.</a:t>
            </a:r>
            <a:endParaRPr lang="zh-CN" altLang="en-US" dirty="0"/>
          </a:p>
          <a:p>
            <a:pPr algn="just"/>
            <a:endParaRPr lang="zh-CN" altLang="en-US" dirty="0"/>
          </a:p>
        </p:txBody>
      </p:sp>
      <p:sp>
        <p:nvSpPr>
          <p:cNvPr id="3" name="标题 2">
            <a:extLst>
              <a:ext uri="{FF2B5EF4-FFF2-40B4-BE49-F238E27FC236}">
                <a16:creationId xmlns:a16="http://schemas.microsoft.com/office/drawing/2014/main" id="{D6AD0194-86AA-4129-9087-C2744CF2A016}"/>
              </a:ext>
            </a:extLst>
          </p:cNvPr>
          <p:cNvSpPr>
            <a:spLocks noGrp="1"/>
          </p:cNvSpPr>
          <p:nvPr>
            <p:ph type="title"/>
          </p:nvPr>
        </p:nvSpPr>
        <p:spPr/>
        <p:txBody>
          <a:bodyPr/>
          <a:lstStyle/>
          <a:p>
            <a:r>
              <a:rPr lang="en-US" altLang="zh-CN" dirty="0"/>
              <a:t>Problem</a:t>
            </a:r>
            <a:endParaRPr lang="zh-CN" altLang="en-US" dirty="0"/>
          </a:p>
        </p:txBody>
      </p:sp>
      <p:pic>
        <p:nvPicPr>
          <p:cNvPr id="7" name="图片 6">
            <a:extLst>
              <a:ext uri="{FF2B5EF4-FFF2-40B4-BE49-F238E27FC236}">
                <a16:creationId xmlns:a16="http://schemas.microsoft.com/office/drawing/2014/main" id="{112E8AEE-9BDA-495B-9C05-972D8947FF90}"/>
              </a:ext>
            </a:extLst>
          </p:cNvPr>
          <p:cNvPicPr>
            <a:picLocks noChangeAspect="1"/>
          </p:cNvPicPr>
          <p:nvPr/>
        </p:nvPicPr>
        <p:blipFill>
          <a:blip r:embed="rId3"/>
          <a:stretch>
            <a:fillRect/>
          </a:stretch>
        </p:blipFill>
        <p:spPr>
          <a:xfrm>
            <a:off x="906928" y="1735807"/>
            <a:ext cx="3761140" cy="4870984"/>
          </a:xfrm>
          <a:prstGeom prst="rect">
            <a:avLst/>
          </a:prstGeom>
        </p:spPr>
      </p:pic>
      <p:pic>
        <p:nvPicPr>
          <p:cNvPr id="9" name="图片 8">
            <a:extLst>
              <a:ext uri="{FF2B5EF4-FFF2-40B4-BE49-F238E27FC236}">
                <a16:creationId xmlns:a16="http://schemas.microsoft.com/office/drawing/2014/main" id="{2B566C91-A86E-4853-8C49-EED9AE985DDF}"/>
              </a:ext>
            </a:extLst>
          </p:cNvPr>
          <p:cNvPicPr>
            <a:picLocks noChangeAspect="1"/>
          </p:cNvPicPr>
          <p:nvPr/>
        </p:nvPicPr>
        <p:blipFill>
          <a:blip r:embed="rId4"/>
          <a:stretch>
            <a:fillRect/>
          </a:stretch>
        </p:blipFill>
        <p:spPr>
          <a:xfrm>
            <a:off x="901848" y="1966233"/>
            <a:ext cx="3883337" cy="430297"/>
          </a:xfrm>
          <a:prstGeom prst="rect">
            <a:avLst/>
          </a:prstGeom>
        </p:spPr>
      </p:pic>
    </p:spTree>
    <p:extLst>
      <p:ext uri="{BB962C8B-B14F-4D97-AF65-F5344CB8AC3E}">
        <p14:creationId xmlns:p14="http://schemas.microsoft.com/office/powerpoint/2010/main" val="2517564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0FD72D8-7967-4EEA-B5CF-0A30121E864E}"/>
              </a:ext>
            </a:extLst>
          </p:cNvPr>
          <p:cNvSpPr>
            <a:spLocks noGrp="1"/>
          </p:cNvSpPr>
          <p:nvPr>
            <p:ph sz="quarter" idx="10"/>
          </p:nvPr>
        </p:nvSpPr>
        <p:spPr/>
        <p:txBody>
          <a:bodyPr/>
          <a:lstStyle/>
          <a:p>
            <a:r>
              <a:rPr lang="en-US" altLang="zh-CN" dirty="0"/>
              <a:t>Lamothe, Maxime, Yann-</a:t>
            </a:r>
            <a:r>
              <a:rPr lang="en-US" altLang="zh-CN" dirty="0" err="1"/>
              <a:t>Gaël</a:t>
            </a:r>
            <a:r>
              <a:rPr lang="en-US" altLang="zh-CN" dirty="0"/>
              <a:t> </a:t>
            </a:r>
            <a:r>
              <a:rPr lang="en-US" altLang="zh-CN" dirty="0" err="1"/>
              <a:t>Guéhéneuc</a:t>
            </a:r>
            <a:r>
              <a:rPr lang="en-US" altLang="zh-CN" dirty="0"/>
              <a:t>, and </a:t>
            </a:r>
            <a:r>
              <a:rPr lang="en-US" altLang="zh-CN" dirty="0" err="1"/>
              <a:t>Weiyi</a:t>
            </a:r>
            <a:r>
              <a:rPr lang="en-US" altLang="zh-CN" dirty="0"/>
              <a:t> Shang. "A systematic review of API evolution literature." ACM Computing Surveys (CSUR) 54.8 (2021): 1-36.</a:t>
            </a:r>
            <a:endParaRPr lang="zh-CN" altLang="en-US" dirty="0"/>
          </a:p>
          <a:p>
            <a:pPr lvl="1"/>
            <a:endParaRPr lang="en-US" altLang="zh-CN" dirty="0"/>
          </a:p>
          <a:p>
            <a:pPr lvl="1"/>
            <a:endParaRPr lang="en-US" altLang="zh-CN" dirty="0"/>
          </a:p>
        </p:txBody>
      </p:sp>
      <p:sp>
        <p:nvSpPr>
          <p:cNvPr id="3" name="标题 2">
            <a:extLst>
              <a:ext uri="{FF2B5EF4-FFF2-40B4-BE49-F238E27FC236}">
                <a16:creationId xmlns:a16="http://schemas.microsoft.com/office/drawing/2014/main" id="{B114FB4D-6F4E-4A69-B307-E349340DE6AA}"/>
              </a:ext>
            </a:extLst>
          </p:cNvPr>
          <p:cNvSpPr>
            <a:spLocks noGrp="1"/>
          </p:cNvSpPr>
          <p:nvPr>
            <p:ph type="title"/>
          </p:nvPr>
        </p:nvSpPr>
        <p:spPr/>
        <p:txBody>
          <a:bodyPr/>
          <a:lstStyle/>
          <a:p>
            <a:r>
              <a:rPr lang="en-US" altLang="zh-CN" dirty="0"/>
              <a:t>Cause</a:t>
            </a:r>
            <a:endParaRPr lang="zh-CN" altLang="en-US" dirty="0"/>
          </a:p>
        </p:txBody>
      </p:sp>
      <p:pic>
        <p:nvPicPr>
          <p:cNvPr id="7" name="图片 6">
            <a:extLst>
              <a:ext uri="{FF2B5EF4-FFF2-40B4-BE49-F238E27FC236}">
                <a16:creationId xmlns:a16="http://schemas.microsoft.com/office/drawing/2014/main" id="{9B4A69EB-81F2-4F19-89AB-D383CEB806B8}"/>
              </a:ext>
            </a:extLst>
          </p:cNvPr>
          <p:cNvPicPr>
            <a:picLocks noChangeAspect="1"/>
          </p:cNvPicPr>
          <p:nvPr/>
        </p:nvPicPr>
        <p:blipFill>
          <a:blip r:embed="rId3"/>
          <a:stretch>
            <a:fillRect/>
          </a:stretch>
        </p:blipFill>
        <p:spPr>
          <a:xfrm>
            <a:off x="702867" y="2550749"/>
            <a:ext cx="4791514" cy="3083135"/>
          </a:xfrm>
          <a:prstGeom prst="rect">
            <a:avLst/>
          </a:prstGeom>
        </p:spPr>
      </p:pic>
      <p:sp>
        <p:nvSpPr>
          <p:cNvPr id="9" name="文本框 8">
            <a:extLst>
              <a:ext uri="{FF2B5EF4-FFF2-40B4-BE49-F238E27FC236}">
                <a16:creationId xmlns:a16="http://schemas.microsoft.com/office/drawing/2014/main" id="{9A068CCE-7AE2-438B-8C06-C92DDEF00762}"/>
              </a:ext>
            </a:extLst>
          </p:cNvPr>
          <p:cNvSpPr txBox="1"/>
          <p:nvPr/>
        </p:nvSpPr>
        <p:spPr>
          <a:xfrm>
            <a:off x="301450" y="5767962"/>
            <a:ext cx="5411037" cy="646331"/>
          </a:xfrm>
          <a:prstGeom prst="rect">
            <a:avLst/>
          </a:prstGeom>
          <a:noFill/>
        </p:spPr>
        <p:txBody>
          <a:bodyPr wrap="square">
            <a:spAutoFit/>
          </a:bodyPr>
          <a:lstStyle/>
          <a:p>
            <a:pPr lvl="1"/>
            <a:r>
              <a:rPr lang="en-US" altLang="zh-CN" dirty="0">
                <a:highlight>
                  <a:srgbClr val="FFFF00"/>
                </a:highlight>
                <a:latin typeface="Bahnschrift SemiLight Condensed" panose="020B0502040204020203" pitchFamily="34" charset="0"/>
              </a:rPr>
              <a:t>Most API developers </a:t>
            </a:r>
            <a:r>
              <a:rPr lang="en-US" altLang="zh-CN" dirty="0">
                <a:latin typeface="Bahnschrift SemiLight Condensed" panose="020B0502040204020203" pitchFamily="34" charset="0"/>
              </a:rPr>
              <a:t>appear to introduce </a:t>
            </a:r>
            <a:r>
              <a:rPr lang="en-US" altLang="zh-CN" dirty="0">
                <a:highlight>
                  <a:srgbClr val="FFFF00"/>
                </a:highlight>
                <a:latin typeface="Bahnschrift SemiLight Condensed" panose="020B0502040204020203" pitchFamily="34" charset="0"/>
              </a:rPr>
              <a:t>breaking changes </a:t>
            </a:r>
            <a:r>
              <a:rPr lang="en-US" altLang="zh-CN" dirty="0">
                <a:latin typeface="Bahnschrift SemiLight Condensed" panose="020B0502040204020203" pitchFamily="34" charset="0"/>
              </a:rPr>
              <a:t>to simplify the API and introduce new functionality [21]</a:t>
            </a:r>
          </a:p>
        </p:txBody>
      </p:sp>
      <p:sp>
        <p:nvSpPr>
          <p:cNvPr id="11" name="文本框 10">
            <a:extLst>
              <a:ext uri="{FF2B5EF4-FFF2-40B4-BE49-F238E27FC236}">
                <a16:creationId xmlns:a16="http://schemas.microsoft.com/office/drawing/2014/main" id="{99F8DA70-EDCD-4F3D-AF89-0D05E90D97BA}"/>
              </a:ext>
            </a:extLst>
          </p:cNvPr>
          <p:cNvSpPr txBox="1"/>
          <p:nvPr/>
        </p:nvSpPr>
        <p:spPr>
          <a:xfrm>
            <a:off x="5880677" y="5490963"/>
            <a:ext cx="6096836" cy="923330"/>
          </a:xfrm>
          <a:prstGeom prst="rect">
            <a:avLst/>
          </a:prstGeom>
          <a:noFill/>
        </p:spPr>
        <p:txBody>
          <a:bodyPr wrap="square">
            <a:spAutoFit/>
          </a:bodyPr>
          <a:lstStyle/>
          <a:p>
            <a:pPr lvl="1"/>
            <a:r>
              <a:rPr lang="en-US" altLang="zh-CN" dirty="0">
                <a:latin typeface="Bahnschrift SemiLight Condensed" panose="020B0502040204020203" pitchFamily="34" charset="0"/>
              </a:rPr>
              <a:t>Another empirical study similarly finds that about half of API changes cause </a:t>
            </a:r>
            <a:r>
              <a:rPr lang="en-US" altLang="zh-CN" dirty="0">
                <a:highlight>
                  <a:srgbClr val="FFFF00"/>
                </a:highlight>
                <a:latin typeface="Bahnschrift SemiLight Condensed" panose="020B0502040204020203" pitchFamily="34" charset="0"/>
              </a:rPr>
              <a:t>reactions in only 5% of clients </a:t>
            </a:r>
            <a:r>
              <a:rPr lang="en-US" altLang="zh-CN" dirty="0">
                <a:latin typeface="Bahnschrift SemiLight Condensed" panose="020B0502040204020203" pitchFamily="34" charset="0"/>
              </a:rPr>
              <a:t>and that the </a:t>
            </a:r>
            <a:r>
              <a:rPr lang="en-US" altLang="zh-CN" dirty="0">
                <a:highlight>
                  <a:srgbClr val="FFFF00"/>
                </a:highlight>
                <a:latin typeface="Bahnschrift SemiLight Condensed" panose="020B0502040204020203" pitchFamily="34" charset="0"/>
              </a:rPr>
              <a:t>overall reaction time is slow </a:t>
            </a:r>
            <a:r>
              <a:rPr lang="en-US" altLang="zh-CN" dirty="0">
                <a:latin typeface="Bahnschrift SemiLight Condensed" panose="020B0502040204020203" pitchFamily="34" charset="0"/>
              </a:rPr>
              <a:t>[71].</a:t>
            </a:r>
          </a:p>
        </p:txBody>
      </p:sp>
      <p:sp>
        <p:nvSpPr>
          <p:cNvPr id="12" name="箭头: 右 11">
            <a:extLst>
              <a:ext uri="{FF2B5EF4-FFF2-40B4-BE49-F238E27FC236}">
                <a16:creationId xmlns:a16="http://schemas.microsoft.com/office/drawing/2014/main" id="{3D88E145-D606-4E0E-AF48-D811B8C73D06}"/>
              </a:ext>
            </a:extLst>
          </p:cNvPr>
          <p:cNvSpPr/>
          <p:nvPr/>
        </p:nvSpPr>
        <p:spPr>
          <a:xfrm>
            <a:off x="5666658" y="3976073"/>
            <a:ext cx="36994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8B4E3ECC-2A9C-448B-8A40-827D65AEAB1A}"/>
              </a:ext>
            </a:extLst>
          </p:cNvPr>
          <p:cNvSpPr/>
          <p:nvPr/>
        </p:nvSpPr>
        <p:spPr>
          <a:xfrm>
            <a:off x="6802734" y="2715567"/>
            <a:ext cx="4376057" cy="71343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Compilation errors  in migrated code</a:t>
            </a:r>
            <a:endParaRPr lang="zh-CN" altLang="en-US" dirty="0">
              <a:solidFill>
                <a:schemeClr val="tx1"/>
              </a:solidFill>
              <a:latin typeface="Bahnschrift SemiLight Condensed" panose="020B0502040204020203" pitchFamily="34" charset="0"/>
            </a:endParaRPr>
          </a:p>
        </p:txBody>
      </p:sp>
      <p:sp>
        <p:nvSpPr>
          <p:cNvPr id="14" name="矩形: 圆角 13">
            <a:extLst>
              <a:ext uri="{FF2B5EF4-FFF2-40B4-BE49-F238E27FC236}">
                <a16:creationId xmlns:a16="http://schemas.microsoft.com/office/drawing/2014/main" id="{35C5CCBE-5E41-47A6-A29E-4AF9558D12A7}"/>
              </a:ext>
            </a:extLst>
          </p:cNvPr>
          <p:cNvSpPr/>
          <p:nvPr/>
        </p:nvSpPr>
        <p:spPr>
          <a:xfrm>
            <a:off x="6853699" y="4314133"/>
            <a:ext cx="4376057" cy="71343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Hidden bugs  in migrated code</a:t>
            </a:r>
            <a:endParaRPr lang="zh-CN" altLang="en-US" dirty="0">
              <a:solidFill>
                <a:schemeClr val="tx1"/>
              </a:solidFill>
              <a:latin typeface="Bahnschrift SemiLight Condensed" panose="020B0502040204020203" pitchFamily="34" charset="0"/>
            </a:endParaRPr>
          </a:p>
        </p:txBody>
      </p:sp>
      <p:sp>
        <p:nvSpPr>
          <p:cNvPr id="15" name="箭头: 右 14">
            <a:extLst>
              <a:ext uri="{FF2B5EF4-FFF2-40B4-BE49-F238E27FC236}">
                <a16:creationId xmlns:a16="http://schemas.microsoft.com/office/drawing/2014/main" id="{B59D793F-56F1-4351-8F7C-4CAFCBD482F6}"/>
              </a:ext>
            </a:extLst>
          </p:cNvPr>
          <p:cNvSpPr/>
          <p:nvPr/>
        </p:nvSpPr>
        <p:spPr>
          <a:xfrm rot="5400000">
            <a:off x="8744121" y="3634830"/>
            <a:ext cx="36994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5649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368E85F-6DA5-4673-A780-234D64C86B49}"/>
              </a:ext>
            </a:extLst>
          </p:cNvPr>
          <p:cNvSpPr>
            <a:spLocks noGrp="1"/>
          </p:cNvSpPr>
          <p:nvPr>
            <p:ph sz="quarter" idx="10"/>
          </p:nvPr>
        </p:nvSpPr>
        <p:spPr/>
        <p:txBody>
          <a:bodyPr/>
          <a:lstStyle/>
          <a:p>
            <a:r>
              <a:rPr lang="en-US" altLang="zh-CN" dirty="0"/>
              <a:t>Mining API Mapping</a:t>
            </a:r>
          </a:p>
          <a:p>
            <a:pPr lvl="1"/>
            <a:r>
              <a:rPr lang="en-US" altLang="zh-CN" dirty="0"/>
              <a:t>Wei Wu, Yann </a:t>
            </a:r>
            <a:r>
              <a:rPr lang="en-US" altLang="zh-CN" dirty="0" err="1"/>
              <a:t>Gaël</a:t>
            </a:r>
            <a:r>
              <a:rPr lang="en-US" altLang="zh-CN" dirty="0"/>
              <a:t> </a:t>
            </a:r>
            <a:r>
              <a:rPr lang="en-US" altLang="zh-CN" dirty="0" err="1"/>
              <a:t>Guéhéneuc</a:t>
            </a:r>
            <a:r>
              <a:rPr lang="en-US" altLang="zh-CN" dirty="0"/>
              <a:t>, Giuliano </a:t>
            </a:r>
            <a:r>
              <a:rPr lang="en-US" altLang="zh-CN" dirty="0" err="1"/>
              <a:t>Antoniol</a:t>
            </a:r>
            <a:r>
              <a:rPr lang="en-US" altLang="zh-CN" dirty="0"/>
              <a:t>, and Miryung Kim. 2010. Aura: a hybrid approach to identify framework evolution. In Proc. ICSE. 325–334.</a:t>
            </a:r>
            <a:endParaRPr lang="zh-CN" altLang="en-US" dirty="0"/>
          </a:p>
        </p:txBody>
      </p:sp>
      <p:sp>
        <p:nvSpPr>
          <p:cNvPr id="3" name="标题 2">
            <a:extLst>
              <a:ext uri="{FF2B5EF4-FFF2-40B4-BE49-F238E27FC236}">
                <a16:creationId xmlns:a16="http://schemas.microsoft.com/office/drawing/2014/main" id="{3C3EB9EE-CECD-414E-841D-8EB99883538A}"/>
              </a:ext>
            </a:extLst>
          </p:cNvPr>
          <p:cNvSpPr>
            <a:spLocks noGrp="1"/>
          </p:cNvSpPr>
          <p:nvPr>
            <p:ph type="title"/>
          </p:nvPr>
        </p:nvSpPr>
        <p:spPr/>
        <p:txBody>
          <a:bodyPr/>
          <a:lstStyle/>
          <a:p>
            <a:r>
              <a:rPr lang="en-US" altLang="zh-CN" dirty="0"/>
              <a:t>State of the art – Research Line 1</a:t>
            </a:r>
            <a:endParaRPr lang="zh-CN" altLang="en-US" dirty="0"/>
          </a:p>
        </p:txBody>
      </p:sp>
      <p:sp>
        <p:nvSpPr>
          <p:cNvPr id="4" name="流程图: 文档 3">
            <a:extLst>
              <a:ext uri="{FF2B5EF4-FFF2-40B4-BE49-F238E27FC236}">
                <a16:creationId xmlns:a16="http://schemas.microsoft.com/office/drawing/2014/main" id="{C178A723-83DB-4821-A09A-8DD26AA2E518}"/>
              </a:ext>
            </a:extLst>
          </p:cNvPr>
          <p:cNvSpPr/>
          <p:nvPr/>
        </p:nvSpPr>
        <p:spPr>
          <a:xfrm>
            <a:off x="1341120" y="3175000"/>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Old library</a:t>
            </a:r>
            <a:endParaRPr lang="zh-CN" altLang="en-US" dirty="0">
              <a:solidFill>
                <a:schemeClr val="tx1"/>
              </a:solidFill>
              <a:latin typeface="Bahnschrift SemiLight Condensed" panose="020B0502040204020203" pitchFamily="34" charset="0"/>
            </a:endParaRPr>
          </a:p>
        </p:txBody>
      </p:sp>
      <p:sp>
        <p:nvSpPr>
          <p:cNvPr id="5" name="流程图: 文档 4">
            <a:extLst>
              <a:ext uri="{FF2B5EF4-FFF2-40B4-BE49-F238E27FC236}">
                <a16:creationId xmlns:a16="http://schemas.microsoft.com/office/drawing/2014/main" id="{D17AFE9B-A393-4910-B258-69C08E2F5959}"/>
              </a:ext>
            </a:extLst>
          </p:cNvPr>
          <p:cNvSpPr/>
          <p:nvPr/>
        </p:nvSpPr>
        <p:spPr>
          <a:xfrm>
            <a:off x="1341120" y="3926840"/>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New library</a:t>
            </a:r>
            <a:endParaRPr lang="zh-CN" altLang="en-US" dirty="0">
              <a:solidFill>
                <a:schemeClr val="tx1"/>
              </a:solidFill>
              <a:latin typeface="Bahnschrift SemiLight Condensed" panose="020B0502040204020203" pitchFamily="34" charset="0"/>
            </a:endParaRPr>
          </a:p>
        </p:txBody>
      </p:sp>
      <p:sp>
        <p:nvSpPr>
          <p:cNvPr id="6" name="流程图: 可选过程 5">
            <a:extLst>
              <a:ext uri="{FF2B5EF4-FFF2-40B4-BE49-F238E27FC236}">
                <a16:creationId xmlns:a16="http://schemas.microsoft.com/office/drawing/2014/main" id="{35B06865-A225-4266-865C-CE0416F40BCE}"/>
              </a:ext>
            </a:extLst>
          </p:cNvPr>
          <p:cNvSpPr/>
          <p:nvPr/>
        </p:nvSpPr>
        <p:spPr>
          <a:xfrm>
            <a:off x="4681432" y="3380740"/>
            <a:ext cx="3048000" cy="746760"/>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Learning/Mining</a:t>
            </a:r>
            <a:endParaRPr lang="zh-CN" altLang="en-US" dirty="0">
              <a:solidFill>
                <a:schemeClr val="tx1"/>
              </a:solidFill>
              <a:latin typeface="Bahnschrift SemiLight Condensed" panose="020B0502040204020203" pitchFamily="34" charset="0"/>
            </a:endParaRPr>
          </a:p>
        </p:txBody>
      </p:sp>
      <p:cxnSp>
        <p:nvCxnSpPr>
          <p:cNvPr id="8" name="连接符: 肘形 7">
            <a:extLst>
              <a:ext uri="{FF2B5EF4-FFF2-40B4-BE49-F238E27FC236}">
                <a16:creationId xmlns:a16="http://schemas.microsoft.com/office/drawing/2014/main" id="{9407A54D-4C39-4113-9B65-1EDDE1E7C3A2}"/>
              </a:ext>
            </a:extLst>
          </p:cNvPr>
          <p:cNvCxnSpPr>
            <a:stCxn id="4" idx="3"/>
            <a:endCxn id="6" idx="1"/>
          </p:cNvCxnSpPr>
          <p:nvPr/>
        </p:nvCxnSpPr>
        <p:spPr>
          <a:xfrm>
            <a:off x="3195320" y="3464560"/>
            <a:ext cx="1486112" cy="28956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连接符: 肘形 8">
            <a:extLst>
              <a:ext uri="{FF2B5EF4-FFF2-40B4-BE49-F238E27FC236}">
                <a16:creationId xmlns:a16="http://schemas.microsoft.com/office/drawing/2014/main" id="{15DFB20D-C8CA-43BA-9F5C-8C4E61CB2DE2}"/>
              </a:ext>
            </a:extLst>
          </p:cNvPr>
          <p:cNvCxnSpPr>
            <a:cxnSpLocks/>
            <a:stCxn id="5" idx="3"/>
            <a:endCxn id="6" idx="1"/>
          </p:cNvCxnSpPr>
          <p:nvPr/>
        </p:nvCxnSpPr>
        <p:spPr>
          <a:xfrm flipV="1">
            <a:off x="3195320" y="3754120"/>
            <a:ext cx="1486112" cy="46228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流程图: 多文档 11">
            <a:extLst>
              <a:ext uri="{FF2B5EF4-FFF2-40B4-BE49-F238E27FC236}">
                <a16:creationId xmlns:a16="http://schemas.microsoft.com/office/drawing/2014/main" id="{BCAD99EF-919D-4C5B-876A-7384281077A0}"/>
              </a:ext>
            </a:extLst>
          </p:cNvPr>
          <p:cNvSpPr/>
          <p:nvPr/>
        </p:nvSpPr>
        <p:spPr>
          <a:xfrm>
            <a:off x="8679180" y="3374644"/>
            <a:ext cx="2402840" cy="758952"/>
          </a:xfrm>
          <a:prstGeom prst="flowChartMulti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API mappings</a:t>
            </a:r>
            <a:endParaRPr lang="zh-CN" altLang="en-US" dirty="0">
              <a:solidFill>
                <a:schemeClr val="tx1"/>
              </a:solidFill>
              <a:latin typeface="Bahnschrift SemiLight Condensed" panose="020B0502040204020203" pitchFamily="34" charset="0"/>
            </a:endParaRPr>
          </a:p>
        </p:txBody>
      </p:sp>
      <p:cxnSp>
        <p:nvCxnSpPr>
          <p:cNvPr id="14" name="直接箭头连接符 13">
            <a:extLst>
              <a:ext uri="{FF2B5EF4-FFF2-40B4-BE49-F238E27FC236}">
                <a16:creationId xmlns:a16="http://schemas.microsoft.com/office/drawing/2014/main" id="{70E561BC-1273-4702-A970-A79C1D4B19EA}"/>
              </a:ext>
            </a:extLst>
          </p:cNvPr>
          <p:cNvCxnSpPr>
            <a:stCxn id="6" idx="3"/>
            <a:endCxn id="12" idx="1"/>
          </p:cNvCxnSpPr>
          <p:nvPr/>
        </p:nvCxnSpPr>
        <p:spPr>
          <a:xfrm>
            <a:off x="7729432" y="3754120"/>
            <a:ext cx="94974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89AD6383-4BE6-4098-BEDF-0D42E49E6CE8}"/>
              </a:ext>
            </a:extLst>
          </p:cNvPr>
          <p:cNvGrpSpPr/>
          <p:nvPr/>
        </p:nvGrpSpPr>
        <p:grpSpPr>
          <a:xfrm>
            <a:off x="7655931" y="4011014"/>
            <a:ext cx="3426460" cy="2607870"/>
            <a:chOff x="7655931" y="4011014"/>
            <a:chExt cx="3426460" cy="2607870"/>
          </a:xfrm>
        </p:grpSpPr>
        <p:grpSp>
          <p:nvGrpSpPr>
            <p:cNvPr id="11" name="组合 10">
              <a:extLst>
                <a:ext uri="{FF2B5EF4-FFF2-40B4-BE49-F238E27FC236}">
                  <a16:creationId xmlns:a16="http://schemas.microsoft.com/office/drawing/2014/main" id="{CDF8E808-2CBB-44FF-B2DA-0824B690311E}"/>
                </a:ext>
              </a:extLst>
            </p:cNvPr>
            <p:cNvGrpSpPr/>
            <p:nvPr/>
          </p:nvGrpSpPr>
          <p:grpSpPr>
            <a:xfrm>
              <a:off x="7655931" y="4011014"/>
              <a:ext cx="3426460" cy="2146828"/>
              <a:chOff x="7655931" y="4011014"/>
              <a:chExt cx="3426460" cy="2146828"/>
            </a:xfrm>
          </p:grpSpPr>
          <p:sp>
            <p:nvSpPr>
              <p:cNvPr id="34" name="流程图: 文档 33">
                <a:extLst>
                  <a:ext uri="{FF2B5EF4-FFF2-40B4-BE49-F238E27FC236}">
                    <a16:creationId xmlns:a16="http://schemas.microsoft.com/office/drawing/2014/main" id="{374C8B87-1DAD-4FE9-9925-CC07EEDBDE31}"/>
                  </a:ext>
                </a:extLst>
              </p:cNvPr>
              <p:cNvSpPr/>
              <p:nvPr/>
            </p:nvSpPr>
            <p:spPr>
              <a:xfrm>
                <a:off x="9228191" y="4826882"/>
                <a:ext cx="1854200" cy="579120"/>
              </a:xfrm>
              <a:prstGeom prst="flowChartDocument">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Library version 1</a:t>
                </a:r>
                <a:endParaRPr lang="zh-CN" altLang="en-US" dirty="0">
                  <a:solidFill>
                    <a:schemeClr val="tx1"/>
                  </a:solidFill>
                  <a:latin typeface="Bahnschrift SemiLight Condensed" panose="020B0502040204020203" pitchFamily="34" charset="0"/>
                </a:endParaRPr>
              </a:p>
            </p:txBody>
          </p:sp>
          <p:sp>
            <p:nvSpPr>
              <p:cNvPr id="35" name="流程图: 文档 34">
                <a:extLst>
                  <a:ext uri="{FF2B5EF4-FFF2-40B4-BE49-F238E27FC236}">
                    <a16:creationId xmlns:a16="http://schemas.microsoft.com/office/drawing/2014/main" id="{CE628031-E1F8-43D6-841C-9BFE8F0D0473}"/>
                  </a:ext>
                </a:extLst>
              </p:cNvPr>
              <p:cNvSpPr/>
              <p:nvPr/>
            </p:nvSpPr>
            <p:spPr>
              <a:xfrm>
                <a:off x="9228191" y="5578722"/>
                <a:ext cx="1854200" cy="579120"/>
              </a:xfrm>
              <a:prstGeom prst="flowChartDocument">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Library version 2</a:t>
                </a:r>
                <a:endParaRPr lang="zh-CN" altLang="en-US" dirty="0">
                  <a:solidFill>
                    <a:schemeClr val="tx1"/>
                  </a:solidFill>
                  <a:latin typeface="Bahnschrift SemiLight Condensed" panose="020B0502040204020203" pitchFamily="34" charset="0"/>
                </a:endParaRPr>
              </a:p>
            </p:txBody>
          </p:sp>
          <p:cxnSp>
            <p:nvCxnSpPr>
              <p:cNvPr id="36" name="连接符: 肘形 35">
                <a:extLst>
                  <a:ext uri="{FF2B5EF4-FFF2-40B4-BE49-F238E27FC236}">
                    <a16:creationId xmlns:a16="http://schemas.microsoft.com/office/drawing/2014/main" id="{6C5E50CA-9D7B-49C8-8B9C-A74FD4381A8F}"/>
                  </a:ext>
                </a:extLst>
              </p:cNvPr>
              <p:cNvCxnSpPr>
                <a:cxnSpLocks/>
                <a:stCxn id="34" idx="1"/>
              </p:cNvCxnSpPr>
              <p:nvPr/>
            </p:nvCxnSpPr>
            <p:spPr>
              <a:xfrm rot="10800000">
                <a:off x="7729433" y="4011014"/>
                <a:ext cx="1498759" cy="1105429"/>
              </a:xfrm>
              <a:prstGeom prst="bentConnector3">
                <a:avLst>
                  <a:gd name="adj1" fmla="val 50000"/>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86444090-3FC4-4455-B975-74837DC54935}"/>
                  </a:ext>
                </a:extLst>
              </p:cNvPr>
              <p:cNvCxnSpPr>
                <a:cxnSpLocks/>
                <a:stCxn id="35" idx="1"/>
              </p:cNvCxnSpPr>
              <p:nvPr/>
            </p:nvCxnSpPr>
            <p:spPr>
              <a:xfrm rot="10800000">
                <a:off x="7655931" y="4090548"/>
                <a:ext cx="1572260" cy="1777735"/>
              </a:xfrm>
              <a:prstGeom prst="bentConnector2">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3" name="文本框 12">
              <a:extLst>
                <a:ext uri="{FF2B5EF4-FFF2-40B4-BE49-F238E27FC236}">
                  <a16:creationId xmlns:a16="http://schemas.microsoft.com/office/drawing/2014/main" id="{8D997044-91FF-47E9-A89F-1FB9F8E0E69F}"/>
                </a:ext>
              </a:extLst>
            </p:cNvPr>
            <p:cNvSpPr txBox="1"/>
            <p:nvPr/>
          </p:nvSpPr>
          <p:spPr>
            <a:xfrm>
              <a:off x="9228191" y="6249552"/>
              <a:ext cx="1784463" cy="369332"/>
            </a:xfrm>
            <a:prstGeom prst="rect">
              <a:avLst/>
            </a:prstGeom>
            <a:noFill/>
          </p:spPr>
          <p:txBody>
            <a:bodyPr wrap="none" rtlCol="0">
              <a:spAutoFit/>
            </a:bodyPr>
            <a:lstStyle/>
            <a:p>
              <a:r>
                <a:rPr lang="en-US" altLang="zh-CN" dirty="0">
                  <a:latin typeface="Bahnschrift SemiLight Condensed" panose="020B0502040204020203" pitchFamily="34" charset="0"/>
                </a:rPr>
                <a:t>Meng et al. ICSE 2012</a:t>
              </a:r>
              <a:endParaRPr lang="zh-CN" altLang="en-US" dirty="0">
                <a:latin typeface="Bahnschrift SemiLight Condensed" panose="020B0502040204020203" pitchFamily="34" charset="0"/>
              </a:endParaRPr>
            </a:p>
          </p:txBody>
        </p:sp>
      </p:grpSp>
      <p:grpSp>
        <p:nvGrpSpPr>
          <p:cNvPr id="23" name="组合 22">
            <a:extLst>
              <a:ext uri="{FF2B5EF4-FFF2-40B4-BE49-F238E27FC236}">
                <a16:creationId xmlns:a16="http://schemas.microsoft.com/office/drawing/2014/main" id="{45E22D4D-FCC5-4E1D-A50B-A413488401BB}"/>
              </a:ext>
            </a:extLst>
          </p:cNvPr>
          <p:cNvGrpSpPr/>
          <p:nvPr/>
        </p:nvGrpSpPr>
        <p:grpSpPr>
          <a:xfrm>
            <a:off x="1410857" y="3985260"/>
            <a:ext cx="3356723" cy="2633624"/>
            <a:chOff x="1410857" y="3985260"/>
            <a:chExt cx="3356723" cy="2633624"/>
          </a:xfrm>
        </p:grpSpPr>
        <p:grpSp>
          <p:nvGrpSpPr>
            <p:cNvPr id="7" name="组合 6">
              <a:extLst>
                <a:ext uri="{FF2B5EF4-FFF2-40B4-BE49-F238E27FC236}">
                  <a16:creationId xmlns:a16="http://schemas.microsoft.com/office/drawing/2014/main" id="{FA385F88-A191-43DF-A423-ED499CE9E6F2}"/>
                </a:ext>
              </a:extLst>
            </p:cNvPr>
            <p:cNvGrpSpPr/>
            <p:nvPr/>
          </p:nvGrpSpPr>
          <p:grpSpPr>
            <a:xfrm>
              <a:off x="1410857" y="3985260"/>
              <a:ext cx="3356723" cy="2229168"/>
              <a:chOff x="1410857" y="3985260"/>
              <a:chExt cx="3356723" cy="2229168"/>
            </a:xfrm>
          </p:grpSpPr>
          <p:sp>
            <p:nvSpPr>
              <p:cNvPr id="16" name="流程图: 文档 15">
                <a:extLst>
                  <a:ext uri="{FF2B5EF4-FFF2-40B4-BE49-F238E27FC236}">
                    <a16:creationId xmlns:a16="http://schemas.microsoft.com/office/drawing/2014/main" id="{6B118267-DB7F-4A12-B164-0FDDF00D8AD9}"/>
                  </a:ext>
                </a:extLst>
              </p:cNvPr>
              <p:cNvSpPr/>
              <p:nvPr/>
            </p:nvSpPr>
            <p:spPr>
              <a:xfrm>
                <a:off x="1410857" y="4883468"/>
                <a:ext cx="2048623" cy="579120"/>
              </a:xfrm>
              <a:prstGeom prst="flowChartDocumen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Old API doc/comment</a:t>
                </a:r>
                <a:endParaRPr lang="zh-CN" altLang="en-US" dirty="0">
                  <a:solidFill>
                    <a:schemeClr val="tx1"/>
                  </a:solidFill>
                  <a:latin typeface="Bahnschrift SemiLight Condensed" panose="020B0502040204020203" pitchFamily="34" charset="0"/>
                </a:endParaRPr>
              </a:p>
            </p:txBody>
          </p:sp>
          <p:sp>
            <p:nvSpPr>
              <p:cNvPr id="17" name="流程图: 文档 16">
                <a:extLst>
                  <a:ext uri="{FF2B5EF4-FFF2-40B4-BE49-F238E27FC236}">
                    <a16:creationId xmlns:a16="http://schemas.microsoft.com/office/drawing/2014/main" id="{22643098-8C67-4D9D-9093-5AEA42E5E01F}"/>
                  </a:ext>
                </a:extLst>
              </p:cNvPr>
              <p:cNvSpPr/>
              <p:nvPr/>
            </p:nvSpPr>
            <p:spPr>
              <a:xfrm>
                <a:off x="1410857" y="5635308"/>
                <a:ext cx="2048623" cy="579120"/>
              </a:xfrm>
              <a:prstGeom prst="flowChartDocumen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New API doc/comment</a:t>
                </a:r>
                <a:endParaRPr lang="zh-CN" altLang="en-US" dirty="0">
                  <a:solidFill>
                    <a:schemeClr val="tx1"/>
                  </a:solidFill>
                  <a:latin typeface="Bahnschrift SemiLight Condensed" panose="020B0502040204020203" pitchFamily="34" charset="0"/>
                </a:endParaRPr>
              </a:p>
            </p:txBody>
          </p:sp>
          <p:cxnSp>
            <p:nvCxnSpPr>
              <p:cNvPr id="18" name="连接符: 肘形 17">
                <a:extLst>
                  <a:ext uri="{FF2B5EF4-FFF2-40B4-BE49-F238E27FC236}">
                    <a16:creationId xmlns:a16="http://schemas.microsoft.com/office/drawing/2014/main" id="{1BCEEA5C-ED8C-4410-B44D-19367B30997B}"/>
                  </a:ext>
                </a:extLst>
              </p:cNvPr>
              <p:cNvCxnSpPr>
                <a:cxnSpLocks/>
                <a:stCxn id="17" idx="3"/>
              </p:cNvCxnSpPr>
              <p:nvPr/>
            </p:nvCxnSpPr>
            <p:spPr>
              <a:xfrm flipV="1">
                <a:off x="3459480" y="4127500"/>
                <a:ext cx="1308100" cy="1797368"/>
              </a:xfrm>
              <a:prstGeom prst="bent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连接符: 肘形 20">
                <a:extLst>
                  <a:ext uri="{FF2B5EF4-FFF2-40B4-BE49-F238E27FC236}">
                    <a16:creationId xmlns:a16="http://schemas.microsoft.com/office/drawing/2014/main" id="{35F8F2F1-CE77-44BA-9A3C-3DCA5E08DB95}"/>
                  </a:ext>
                </a:extLst>
              </p:cNvPr>
              <p:cNvCxnSpPr>
                <a:cxnSpLocks/>
                <a:stCxn id="16" idx="3"/>
              </p:cNvCxnSpPr>
              <p:nvPr/>
            </p:nvCxnSpPr>
            <p:spPr>
              <a:xfrm flipV="1">
                <a:off x="3459480" y="3985260"/>
                <a:ext cx="1221952" cy="1187768"/>
              </a:xfrm>
              <a:prstGeom prst="bentConnector3">
                <a:avLst>
                  <a:gd name="adj1" fmla="val 50000"/>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9" name="文本框 28">
              <a:extLst>
                <a:ext uri="{FF2B5EF4-FFF2-40B4-BE49-F238E27FC236}">
                  <a16:creationId xmlns:a16="http://schemas.microsoft.com/office/drawing/2014/main" id="{01316D84-1C98-489A-8931-A8EBE6513BB9}"/>
                </a:ext>
              </a:extLst>
            </p:cNvPr>
            <p:cNvSpPr txBox="1"/>
            <p:nvPr/>
          </p:nvSpPr>
          <p:spPr>
            <a:xfrm>
              <a:off x="2004101" y="6249552"/>
              <a:ext cx="1693092" cy="369332"/>
            </a:xfrm>
            <a:prstGeom prst="rect">
              <a:avLst/>
            </a:prstGeom>
            <a:noFill/>
          </p:spPr>
          <p:txBody>
            <a:bodyPr wrap="none" rtlCol="0">
              <a:spAutoFit/>
            </a:bodyPr>
            <a:lstStyle/>
            <a:p>
              <a:r>
                <a:rPr lang="en-US" altLang="zh-CN" dirty="0">
                  <a:latin typeface="Bahnschrift SemiLight Condensed" panose="020B0502040204020203" pitchFamily="34" charset="0"/>
                </a:rPr>
                <a:t>Chen et al. TSE 2019</a:t>
              </a:r>
              <a:endParaRPr lang="zh-CN" altLang="en-US" dirty="0">
                <a:latin typeface="Bahnschrift SemiLight Condensed" panose="020B0502040204020203" pitchFamily="34" charset="0"/>
              </a:endParaRPr>
            </a:p>
          </p:txBody>
        </p:sp>
      </p:grpSp>
      <p:grpSp>
        <p:nvGrpSpPr>
          <p:cNvPr id="24" name="组合 23">
            <a:extLst>
              <a:ext uri="{FF2B5EF4-FFF2-40B4-BE49-F238E27FC236}">
                <a16:creationId xmlns:a16="http://schemas.microsoft.com/office/drawing/2014/main" id="{E53CA73D-A1F0-43B4-8C60-08951E1F128F}"/>
              </a:ext>
            </a:extLst>
          </p:cNvPr>
          <p:cNvGrpSpPr/>
          <p:nvPr/>
        </p:nvGrpSpPr>
        <p:grpSpPr>
          <a:xfrm>
            <a:off x="4990942" y="4127500"/>
            <a:ext cx="2426081" cy="2491384"/>
            <a:chOff x="4990942" y="4127500"/>
            <a:chExt cx="2426081" cy="2491384"/>
          </a:xfrm>
        </p:grpSpPr>
        <p:grpSp>
          <p:nvGrpSpPr>
            <p:cNvPr id="10" name="组合 9">
              <a:extLst>
                <a:ext uri="{FF2B5EF4-FFF2-40B4-BE49-F238E27FC236}">
                  <a16:creationId xmlns:a16="http://schemas.microsoft.com/office/drawing/2014/main" id="{CE58CA5C-B84B-44E6-B277-F8E09C4C8FD3}"/>
                </a:ext>
              </a:extLst>
            </p:cNvPr>
            <p:cNvGrpSpPr/>
            <p:nvPr/>
          </p:nvGrpSpPr>
          <p:grpSpPr>
            <a:xfrm>
              <a:off x="4990942" y="4127500"/>
              <a:ext cx="2259594" cy="2086928"/>
              <a:chOff x="4990942" y="4127500"/>
              <a:chExt cx="2259594" cy="2086928"/>
            </a:xfrm>
          </p:grpSpPr>
          <p:sp>
            <p:nvSpPr>
              <p:cNvPr id="26" name="流程图: 文档 25">
                <a:extLst>
                  <a:ext uri="{FF2B5EF4-FFF2-40B4-BE49-F238E27FC236}">
                    <a16:creationId xmlns:a16="http://schemas.microsoft.com/office/drawing/2014/main" id="{34274F32-3655-4861-BDA9-A1EEAEF1A4A0}"/>
                  </a:ext>
                </a:extLst>
              </p:cNvPr>
              <p:cNvSpPr/>
              <p:nvPr/>
            </p:nvSpPr>
            <p:spPr>
              <a:xfrm>
                <a:off x="5396336" y="4883468"/>
                <a:ext cx="1854200" cy="579120"/>
              </a:xfrm>
              <a:prstGeom prst="flowChartDocument">
                <a:avLst/>
              </a:prstGeom>
              <a:solidFill>
                <a:schemeClr val="bg1"/>
              </a:solid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Old client</a:t>
                </a:r>
                <a:endParaRPr lang="zh-CN" altLang="en-US" dirty="0">
                  <a:solidFill>
                    <a:schemeClr val="tx1"/>
                  </a:solidFill>
                  <a:latin typeface="Bahnschrift SemiLight Condensed" panose="020B0502040204020203" pitchFamily="34" charset="0"/>
                </a:endParaRPr>
              </a:p>
            </p:txBody>
          </p:sp>
          <p:sp>
            <p:nvSpPr>
              <p:cNvPr id="27" name="流程图: 文档 26">
                <a:extLst>
                  <a:ext uri="{FF2B5EF4-FFF2-40B4-BE49-F238E27FC236}">
                    <a16:creationId xmlns:a16="http://schemas.microsoft.com/office/drawing/2014/main" id="{F9518CD0-0D6C-46A5-8B4E-FAE700F674BA}"/>
                  </a:ext>
                </a:extLst>
              </p:cNvPr>
              <p:cNvSpPr/>
              <p:nvPr/>
            </p:nvSpPr>
            <p:spPr>
              <a:xfrm>
                <a:off x="5396336" y="5635308"/>
                <a:ext cx="1854200" cy="579120"/>
              </a:xfrm>
              <a:prstGeom prst="flowChartDocument">
                <a:avLst/>
              </a:prstGeom>
              <a:solidFill>
                <a:schemeClr val="bg1"/>
              </a:solid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New client</a:t>
                </a:r>
                <a:endParaRPr lang="zh-CN" altLang="en-US" dirty="0">
                  <a:solidFill>
                    <a:schemeClr val="tx1"/>
                  </a:solidFill>
                  <a:latin typeface="Bahnschrift SemiLight Condensed" panose="020B0502040204020203" pitchFamily="34" charset="0"/>
                </a:endParaRPr>
              </a:p>
            </p:txBody>
          </p:sp>
          <p:cxnSp>
            <p:nvCxnSpPr>
              <p:cNvPr id="28" name="连接符: 肘形 27">
                <a:extLst>
                  <a:ext uri="{FF2B5EF4-FFF2-40B4-BE49-F238E27FC236}">
                    <a16:creationId xmlns:a16="http://schemas.microsoft.com/office/drawing/2014/main" id="{7BAF6103-3D84-4DB4-B422-83AE5E1B7DC7}"/>
                  </a:ext>
                </a:extLst>
              </p:cNvPr>
              <p:cNvCxnSpPr>
                <a:cxnSpLocks/>
                <a:stCxn id="26" idx="1"/>
              </p:cNvCxnSpPr>
              <p:nvPr/>
            </p:nvCxnSpPr>
            <p:spPr>
              <a:xfrm rot="10800000">
                <a:off x="4990942" y="4163854"/>
                <a:ext cx="405394" cy="1009174"/>
              </a:xfrm>
              <a:prstGeom prst="bentConnector2">
                <a:avLst/>
              </a:prstGeom>
              <a:ln w="127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a:extLst>
                  <a:ext uri="{FF2B5EF4-FFF2-40B4-BE49-F238E27FC236}">
                    <a16:creationId xmlns:a16="http://schemas.microsoft.com/office/drawing/2014/main" id="{2CF4DC32-3E6B-49EB-9707-09CFFE534054}"/>
                  </a:ext>
                </a:extLst>
              </p:cNvPr>
              <p:cNvCxnSpPr>
                <a:cxnSpLocks/>
                <a:stCxn id="27" idx="3"/>
                <a:endCxn id="6" idx="2"/>
              </p:cNvCxnSpPr>
              <p:nvPr/>
            </p:nvCxnSpPr>
            <p:spPr>
              <a:xfrm flipH="1" flipV="1">
                <a:off x="6205432" y="4127500"/>
                <a:ext cx="1045104" cy="1797368"/>
              </a:xfrm>
              <a:prstGeom prst="bentConnector4">
                <a:avLst>
                  <a:gd name="adj1" fmla="val -21873"/>
                  <a:gd name="adj2" fmla="val 67382"/>
                </a:avLst>
              </a:prstGeom>
              <a:ln w="127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5274DE39-ACB2-4B63-A499-30B7DAB66EC3}"/>
                </a:ext>
              </a:extLst>
            </p:cNvPr>
            <p:cNvSpPr txBox="1"/>
            <p:nvPr/>
          </p:nvSpPr>
          <p:spPr>
            <a:xfrm>
              <a:off x="5424170" y="6249552"/>
              <a:ext cx="1992853" cy="369332"/>
            </a:xfrm>
            <a:prstGeom prst="rect">
              <a:avLst/>
            </a:prstGeom>
            <a:noFill/>
          </p:spPr>
          <p:txBody>
            <a:bodyPr wrap="none" rtlCol="0">
              <a:spAutoFit/>
            </a:bodyPr>
            <a:lstStyle/>
            <a:p>
              <a:r>
                <a:rPr lang="en-US" altLang="zh-CN" dirty="0">
                  <a:latin typeface="Bahnschrift SemiLight Condensed" panose="020B0502040204020203" pitchFamily="34" charset="0"/>
                </a:rPr>
                <a:t>Gokhale et al. ICSE 2013</a:t>
              </a:r>
              <a:endParaRPr lang="zh-CN" altLang="en-US" dirty="0">
                <a:latin typeface="Bahnschrift SemiLight Condensed" panose="020B0502040204020203" pitchFamily="34" charset="0"/>
              </a:endParaRPr>
            </a:p>
          </p:txBody>
        </p:sp>
      </p:grpSp>
    </p:spTree>
    <p:extLst>
      <p:ext uri="{BB962C8B-B14F-4D97-AF65-F5344CB8AC3E}">
        <p14:creationId xmlns:p14="http://schemas.microsoft.com/office/powerpoint/2010/main" val="328130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FCD9A7E-B3A5-4FCA-B51A-9A3225BEDE52}"/>
              </a:ext>
            </a:extLst>
          </p:cNvPr>
          <p:cNvSpPr>
            <a:spLocks noGrp="1"/>
          </p:cNvSpPr>
          <p:nvPr>
            <p:ph sz="quarter" idx="10"/>
          </p:nvPr>
        </p:nvSpPr>
        <p:spPr/>
        <p:txBody>
          <a:bodyPr/>
          <a:lstStyle/>
          <a:p>
            <a:r>
              <a:rPr lang="en-US" altLang="zh-CN" dirty="0"/>
              <a:t>Learning edit script</a:t>
            </a:r>
          </a:p>
          <a:p>
            <a:pPr lvl="1"/>
            <a:r>
              <a:rPr lang="en-US" altLang="zh-CN" dirty="0"/>
              <a:t>Na Meng, Miryung Kim, and Kathryn S. McKinley. 2011. Systematic editing: generating program transformations from an example. In Proc. PLDI. 329–342.</a:t>
            </a:r>
            <a:endParaRPr lang="zh-CN" altLang="en-US" dirty="0"/>
          </a:p>
        </p:txBody>
      </p:sp>
      <p:sp>
        <p:nvSpPr>
          <p:cNvPr id="3" name="标题 2">
            <a:extLst>
              <a:ext uri="{FF2B5EF4-FFF2-40B4-BE49-F238E27FC236}">
                <a16:creationId xmlns:a16="http://schemas.microsoft.com/office/drawing/2014/main" id="{3386CA12-3E5B-4E2C-BCD9-F012336F6766}"/>
              </a:ext>
            </a:extLst>
          </p:cNvPr>
          <p:cNvSpPr>
            <a:spLocks noGrp="1"/>
          </p:cNvSpPr>
          <p:nvPr>
            <p:ph type="title"/>
          </p:nvPr>
        </p:nvSpPr>
        <p:spPr/>
        <p:txBody>
          <a:bodyPr/>
          <a:lstStyle/>
          <a:p>
            <a:r>
              <a:rPr lang="en-US" altLang="zh-CN" dirty="0"/>
              <a:t>State of the art – Research line 2</a:t>
            </a:r>
            <a:endParaRPr lang="zh-CN" altLang="en-US" dirty="0"/>
          </a:p>
        </p:txBody>
      </p:sp>
      <p:sp>
        <p:nvSpPr>
          <p:cNvPr id="4" name="流程图: 文档 3">
            <a:extLst>
              <a:ext uri="{FF2B5EF4-FFF2-40B4-BE49-F238E27FC236}">
                <a16:creationId xmlns:a16="http://schemas.microsoft.com/office/drawing/2014/main" id="{45E03965-022B-492C-8ED0-D9B220CF50AA}"/>
              </a:ext>
            </a:extLst>
          </p:cNvPr>
          <p:cNvSpPr/>
          <p:nvPr/>
        </p:nvSpPr>
        <p:spPr>
          <a:xfrm>
            <a:off x="1341120" y="3175000"/>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Old client</a:t>
            </a:r>
            <a:endParaRPr lang="zh-CN" altLang="en-US" dirty="0">
              <a:solidFill>
                <a:schemeClr val="tx1"/>
              </a:solidFill>
              <a:latin typeface="Bahnschrift SemiLight Condensed" panose="020B0502040204020203" pitchFamily="34" charset="0"/>
            </a:endParaRPr>
          </a:p>
        </p:txBody>
      </p:sp>
      <p:sp>
        <p:nvSpPr>
          <p:cNvPr id="5" name="流程图: 文档 4">
            <a:extLst>
              <a:ext uri="{FF2B5EF4-FFF2-40B4-BE49-F238E27FC236}">
                <a16:creationId xmlns:a16="http://schemas.microsoft.com/office/drawing/2014/main" id="{EA7ABCBA-95F9-4C37-A53B-2ADC6562C261}"/>
              </a:ext>
            </a:extLst>
          </p:cNvPr>
          <p:cNvSpPr/>
          <p:nvPr/>
        </p:nvSpPr>
        <p:spPr>
          <a:xfrm>
            <a:off x="1341120" y="3926840"/>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New</a:t>
            </a:r>
            <a:r>
              <a:rPr lang="zh-CN" altLang="en-US" dirty="0">
                <a:solidFill>
                  <a:schemeClr val="tx1"/>
                </a:solidFill>
                <a:latin typeface="Bahnschrift SemiLight Condensed" panose="020B0502040204020203" pitchFamily="34" charset="0"/>
              </a:rPr>
              <a:t> </a:t>
            </a:r>
            <a:r>
              <a:rPr lang="en-US" altLang="zh-CN" dirty="0">
                <a:solidFill>
                  <a:schemeClr val="tx1"/>
                </a:solidFill>
                <a:latin typeface="Bahnschrift SemiLight Condensed" panose="020B0502040204020203" pitchFamily="34" charset="0"/>
              </a:rPr>
              <a:t>client</a:t>
            </a:r>
            <a:endParaRPr lang="zh-CN" altLang="en-US" dirty="0">
              <a:solidFill>
                <a:schemeClr val="tx1"/>
              </a:solidFill>
              <a:latin typeface="Bahnschrift SemiLight Condensed" panose="020B0502040204020203" pitchFamily="34" charset="0"/>
            </a:endParaRPr>
          </a:p>
        </p:txBody>
      </p:sp>
      <p:sp>
        <p:nvSpPr>
          <p:cNvPr id="6" name="流程图: 可选过程 5">
            <a:extLst>
              <a:ext uri="{FF2B5EF4-FFF2-40B4-BE49-F238E27FC236}">
                <a16:creationId xmlns:a16="http://schemas.microsoft.com/office/drawing/2014/main" id="{5AEC47CE-7AA2-4A7E-9E81-785079AF09CA}"/>
              </a:ext>
            </a:extLst>
          </p:cNvPr>
          <p:cNvSpPr/>
          <p:nvPr/>
        </p:nvSpPr>
        <p:spPr>
          <a:xfrm>
            <a:off x="4681432" y="3380740"/>
            <a:ext cx="3048000" cy="746760"/>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Learning/Mining</a:t>
            </a:r>
            <a:endParaRPr lang="zh-CN" altLang="en-US" dirty="0">
              <a:solidFill>
                <a:schemeClr val="tx1"/>
              </a:solidFill>
              <a:latin typeface="Bahnschrift SemiLight Condensed" panose="020B0502040204020203" pitchFamily="34" charset="0"/>
            </a:endParaRPr>
          </a:p>
        </p:txBody>
      </p:sp>
      <p:cxnSp>
        <p:nvCxnSpPr>
          <p:cNvPr id="7" name="连接符: 肘形 6">
            <a:extLst>
              <a:ext uri="{FF2B5EF4-FFF2-40B4-BE49-F238E27FC236}">
                <a16:creationId xmlns:a16="http://schemas.microsoft.com/office/drawing/2014/main" id="{7AB6F392-1780-40E0-BD62-B9327014803F}"/>
              </a:ext>
            </a:extLst>
          </p:cNvPr>
          <p:cNvCxnSpPr>
            <a:stCxn id="4" idx="3"/>
            <a:endCxn id="6" idx="1"/>
          </p:cNvCxnSpPr>
          <p:nvPr/>
        </p:nvCxnSpPr>
        <p:spPr>
          <a:xfrm>
            <a:off x="3195320" y="3464560"/>
            <a:ext cx="1486112" cy="28956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 name="连接符: 肘形 7">
            <a:extLst>
              <a:ext uri="{FF2B5EF4-FFF2-40B4-BE49-F238E27FC236}">
                <a16:creationId xmlns:a16="http://schemas.microsoft.com/office/drawing/2014/main" id="{639BE7AC-7464-4A89-BD55-7F171447EB68}"/>
              </a:ext>
            </a:extLst>
          </p:cNvPr>
          <p:cNvCxnSpPr>
            <a:cxnSpLocks/>
            <a:stCxn id="5" idx="3"/>
            <a:endCxn id="6" idx="1"/>
          </p:cNvCxnSpPr>
          <p:nvPr/>
        </p:nvCxnSpPr>
        <p:spPr>
          <a:xfrm flipV="1">
            <a:off x="3195320" y="3754120"/>
            <a:ext cx="1486112" cy="46228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D6EC5FE7-53FE-4890-ADEA-239A684D2B6B}"/>
              </a:ext>
            </a:extLst>
          </p:cNvPr>
          <p:cNvCxnSpPr>
            <a:cxnSpLocks/>
            <a:stCxn id="6" idx="3"/>
            <a:endCxn id="37" idx="1"/>
          </p:cNvCxnSpPr>
          <p:nvPr/>
        </p:nvCxnSpPr>
        <p:spPr>
          <a:xfrm>
            <a:off x="7729432" y="3754120"/>
            <a:ext cx="111897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3" name="流程图: 文档 22">
            <a:extLst>
              <a:ext uri="{FF2B5EF4-FFF2-40B4-BE49-F238E27FC236}">
                <a16:creationId xmlns:a16="http://schemas.microsoft.com/office/drawing/2014/main" id="{DD0D1E9F-9664-49B9-B526-DD6F0F9FFE15}"/>
              </a:ext>
            </a:extLst>
          </p:cNvPr>
          <p:cNvSpPr/>
          <p:nvPr/>
        </p:nvSpPr>
        <p:spPr>
          <a:xfrm>
            <a:off x="1229360" y="4876800"/>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Code to be migrated</a:t>
            </a:r>
            <a:endParaRPr lang="zh-CN" altLang="en-US" dirty="0">
              <a:solidFill>
                <a:schemeClr val="tx1"/>
              </a:solidFill>
              <a:latin typeface="Bahnschrift SemiLight Condensed" panose="020B0502040204020203" pitchFamily="34" charset="0"/>
            </a:endParaRPr>
          </a:p>
        </p:txBody>
      </p:sp>
      <p:sp>
        <p:nvSpPr>
          <p:cNvPr id="24" name="左大括号 23">
            <a:extLst>
              <a:ext uri="{FF2B5EF4-FFF2-40B4-BE49-F238E27FC236}">
                <a16:creationId xmlns:a16="http://schemas.microsoft.com/office/drawing/2014/main" id="{D37EC98B-0723-4427-8170-9F9D7FF2FA52}"/>
              </a:ext>
            </a:extLst>
          </p:cNvPr>
          <p:cNvSpPr/>
          <p:nvPr/>
        </p:nvSpPr>
        <p:spPr>
          <a:xfrm>
            <a:off x="1082040" y="3114040"/>
            <a:ext cx="45719" cy="13309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7CC2266B-E8EA-41D0-AA74-1DF7A5CA5D49}"/>
              </a:ext>
            </a:extLst>
          </p:cNvPr>
          <p:cNvSpPr txBox="1"/>
          <p:nvPr/>
        </p:nvSpPr>
        <p:spPr>
          <a:xfrm>
            <a:off x="138270" y="3540490"/>
            <a:ext cx="837089" cy="369332"/>
          </a:xfrm>
          <a:prstGeom prst="rect">
            <a:avLst/>
          </a:prstGeom>
          <a:noFill/>
        </p:spPr>
        <p:txBody>
          <a:bodyPr wrap="none" rtlCol="0">
            <a:spAutoFit/>
          </a:bodyPr>
          <a:lstStyle/>
          <a:p>
            <a:r>
              <a:rPr lang="en-US" altLang="zh-CN" dirty="0">
                <a:latin typeface="Bahnschrift SemiLight Condensed" panose="020B0502040204020203" pitchFamily="34" charset="0"/>
              </a:rPr>
              <a:t>Example</a:t>
            </a:r>
            <a:endParaRPr lang="zh-CN" altLang="en-US" dirty="0">
              <a:latin typeface="Bahnschrift SemiLight Condensed" panose="020B0502040204020203" pitchFamily="34" charset="0"/>
            </a:endParaRPr>
          </a:p>
        </p:txBody>
      </p:sp>
      <p:sp>
        <p:nvSpPr>
          <p:cNvPr id="26" name="流程图: 可选过程 25">
            <a:extLst>
              <a:ext uri="{FF2B5EF4-FFF2-40B4-BE49-F238E27FC236}">
                <a16:creationId xmlns:a16="http://schemas.microsoft.com/office/drawing/2014/main" id="{8A699621-5D57-425D-830C-80A7DED9CEEA}"/>
              </a:ext>
            </a:extLst>
          </p:cNvPr>
          <p:cNvSpPr/>
          <p:nvPr/>
        </p:nvSpPr>
        <p:spPr>
          <a:xfrm>
            <a:off x="4681432" y="4798942"/>
            <a:ext cx="3048000" cy="746760"/>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applying</a:t>
            </a:r>
            <a:endParaRPr lang="zh-CN" altLang="en-US" dirty="0">
              <a:solidFill>
                <a:schemeClr val="tx1"/>
              </a:solidFill>
              <a:latin typeface="Bahnschrift SemiLight Condensed" panose="020B0502040204020203" pitchFamily="34" charset="0"/>
            </a:endParaRPr>
          </a:p>
        </p:txBody>
      </p:sp>
      <p:cxnSp>
        <p:nvCxnSpPr>
          <p:cNvPr id="27" name="直接箭头连接符 26">
            <a:extLst>
              <a:ext uri="{FF2B5EF4-FFF2-40B4-BE49-F238E27FC236}">
                <a16:creationId xmlns:a16="http://schemas.microsoft.com/office/drawing/2014/main" id="{E007A084-8D32-4ABA-9838-0E0A04C4D2FB}"/>
              </a:ext>
            </a:extLst>
          </p:cNvPr>
          <p:cNvCxnSpPr>
            <a:cxnSpLocks/>
            <a:stCxn id="23" idx="3"/>
            <a:endCxn id="26" idx="1"/>
          </p:cNvCxnSpPr>
          <p:nvPr/>
        </p:nvCxnSpPr>
        <p:spPr>
          <a:xfrm>
            <a:off x="3083560" y="5166360"/>
            <a:ext cx="1597872" cy="596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a:extLst>
              <a:ext uri="{FF2B5EF4-FFF2-40B4-BE49-F238E27FC236}">
                <a16:creationId xmlns:a16="http://schemas.microsoft.com/office/drawing/2014/main" id="{09D83AB7-96DF-425D-AC93-6E68835100F4}"/>
              </a:ext>
            </a:extLst>
          </p:cNvPr>
          <p:cNvCxnSpPr>
            <a:cxnSpLocks/>
            <a:stCxn id="37" idx="2"/>
            <a:endCxn id="26" idx="0"/>
          </p:cNvCxnSpPr>
          <p:nvPr/>
        </p:nvCxnSpPr>
        <p:spPr>
          <a:xfrm rot="5400000">
            <a:off x="7593696" y="2617130"/>
            <a:ext cx="793548" cy="3570076"/>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3" name="流程图: 文档 32">
            <a:extLst>
              <a:ext uri="{FF2B5EF4-FFF2-40B4-BE49-F238E27FC236}">
                <a16:creationId xmlns:a16="http://schemas.microsoft.com/office/drawing/2014/main" id="{CE3EAB18-6622-481C-A7A8-4401199A80BA}"/>
              </a:ext>
            </a:extLst>
          </p:cNvPr>
          <p:cNvSpPr/>
          <p:nvPr/>
        </p:nvSpPr>
        <p:spPr>
          <a:xfrm>
            <a:off x="8848408" y="4876800"/>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Migrated code</a:t>
            </a:r>
            <a:endParaRPr lang="zh-CN" altLang="en-US" dirty="0">
              <a:solidFill>
                <a:schemeClr val="tx1"/>
              </a:solidFill>
              <a:latin typeface="Bahnschrift SemiLight Condensed" panose="020B0502040204020203" pitchFamily="34" charset="0"/>
            </a:endParaRPr>
          </a:p>
        </p:txBody>
      </p:sp>
      <p:cxnSp>
        <p:nvCxnSpPr>
          <p:cNvPr id="34" name="直接箭头连接符 33">
            <a:extLst>
              <a:ext uri="{FF2B5EF4-FFF2-40B4-BE49-F238E27FC236}">
                <a16:creationId xmlns:a16="http://schemas.microsoft.com/office/drawing/2014/main" id="{6E58760C-BE58-4A4E-AB69-FA4B0E9D83D0}"/>
              </a:ext>
            </a:extLst>
          </p:cNvPr>
          <p:cNvCxnSpPr>
            <a:cxnSpLocks/>
            <a:stCxn id="26" idx="3"/>
            <a:endCxn id="33" idx="1"/>
          </p:cNvCxnSpPr>
          <p:nvPr/>
        </p:nvCxnSpPr>
        <p:spPr>
          <a:xfrm flipV="1">
            <a:off x="7729432" y="5166360"/>
            <a:ext cx="1118976" cy="596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7" name="流程图: 文档 36">
            <a:extLst>
              <a:ext uri="{FF2B5EF4-FFF2-40B4-BE49-F238E27FC236}">
                <a16:creationId xmlns:a16="http://schemas.microsoft.com/office/drawing/2014/main" id="{8848A532-D687-4773-85F1-6F8A3D213F05}"/>
              </a:ext>
            </a:extLst>
          </p:cNvPr>
          <p:cNvSpPr/>
          <p:nvPr/>
        </p:nvSpPr>
        <p:spPr>
          <a:xfrm>
            <a:off x="8848408" y="3464560"/>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Edit script</a:t>
            </a:r>
            <a:endParaRPr lang="zh-CN" altLang="en-US" dirty="0">
              <a:solidFill>
                <a:schemeClr val="tx1"/>
              </a:solidFill>
              <a:latin typeface="Bahnschrift SemiLight Condensed" panose="020B0502040204020203" pitchFamily="34" charset="0"/>
            </a:endParaRPr>
          </a:p>
        </p:txBody>
      </p:sp>
      <p:sp>
        <p:nvSpPr>
          <p:cNvPr id="9" name="文本框 8">
            <a:extLst>
              <a:ext uri="{FF2B5EF4-FFF2-40B4-BE49-F238E27FC236}">
                <a16:creationId xmlns:a16="http://schemas.microsoft.com/office/drawing/2014/main" id="{E8FEED8F-4DFA-4851-9C5C-00DC6CACB3AB}"/>
              </a:ext>
            </a:extLst>
          </p:cNvPr>
          <p:cNvSpPr txBox="1"/>
          <p:nvPr/>
        </p:nvSpPr>
        <p:spPr>
          <a:xfrm>
            <a:off x="9215544" y="2751190"/>
            <a:ext cx="1632178" cy="646331"/>
          </a:xfrm>
          <a:prstGeom prst="rect">
            <a:avLst/>
          </a:prstGeom>
          <a:noFill/>
        </p:spPr>
        <p:txBody>
          <a:bodyPr wrap="none" rtlCol="0">
            <a:spAutoFit/>
          </a:bodyPr>
          <a:lstStyle/>
          <a:p>
            <a:r>
              <a:rPr lang="en-US" altLang="zh-CN" dirty="0">
                <a:latin typeface="Bahnschrift SemiLight Condensed" panose="020B0502040204020203" pitchFamily="34" charset="0"/>
              </a:rPr>
              <a:t>Replacing x with y;</a:t>
            </a:r>
          </a:p>
          <a:p>
            <a:r>
              <a:rPr lang="en-US" altLang="zh-CN" dirty="0">
                <a:latin typeface="Bahnschrift SemiLight Condensed" panose="020B0502040204020203" pitchFamily="34" charset="0"/>
              </a:rPr>
              <a:t>Deleting z;…</a:t>
            </a:r>
            <a:endParaRPr lang="zh-CN" altLang="en-US" dirty="0">
              <a:latin typeface="Bahnschrift SemiLight Condensed" panose="020B0502040204020203" pitchFamily="34" charset="0"/>
            </a:endParaRPr>
          </a:p>
        </p:txBody>
      </p:sp>
    </p:spTree>
    <p:extLst>
      <p:ext uri="{BB962C8B-B14F-4D97-AF65-F5344CB8AC3E}">
        <p14:creationId xmlns:p14="http://schemas.microsoft.com/office/powerpoint/2010/main" val="2637120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4EBB190-4BD6-4E7D-8F36-C75111FC27EA}"/>
              </a:ext>
            </a:extLst>
          </p:cNvPr>
          <p:cNvSpPr>
            <a:spLocks noGrp="1"/>
          </p:cNvSpPr>
          <p:nvPr>
            <p:ph sz="quarter" idx="10"/>
          </p:nvPr>
        </p:nvSpPr>
        <p:spPr/>
        <p:txBody>
          <a:bodyPr/>
          <a:lstStyle/>
          <a:p>
            <a:r>
              <a:rPr lang="en-US" altLang="zh-CN" dirty="0"/>
              <a:t>Migration examples are hard to find</a:t>
            </a:r>
          </a:p>
          <a:p>
            <a:pPr lvl="1"/>
            <a:r>
              <a:rPr lang="en-US" altLang="zh-CN" dirty="0" err="1"/>
              <a:t>Shengzhe</a:t>
            </a:r>
            <a:r>
              <a:rPr lang="en-US" altLang="zh-CN" dirty="0"/>
              <a:t> Xu, </a:t>
            </a:r>
            <a:r>
              <a:rPr lang="en-US" altLang="zh-CN" dirty="0" err="1"/>
              <a:t>Ziqi</a:t>
            </a:r>
            <a:r>
              <a:rPr lang="en-US" altLang="zh-CN" dirty="0"/>
              <a:t> Dong, and Na Meng. 2019. </a:t>
            </a:r>
            <a:r>
              <a:rPr lang="en-US" altLang="zh-CN" dirty="0" err="1"/>
              <a:t>Meditor</a:t>
            </a:r>
            <a:r>
              <a:rPr lang="en-US" altLang="zh-CN" dirty="0"/>
              <a:t>: inference and application of API migration edits. In Proc. ICPC. 335–346.</a:t>
            </a:r>
            <a:endParaRPr lang="zh-CN" altLang="en-US" dirty="0"/>
          </a:p>
        </p:txBody>
      </p:sp>
      <p:sp>
        <p:nvSpPr>
          <p:cNvPr id="3" name="标题 2">
            <a:extLst>
              <a:ext uri="{FF2B5EF4-FFF2-40B4-BE49-F238E27FC236}">
                <a16:creationId xmlns:a16="http://schemas.microsoft.com/office/drawing/2014/main" id="{A5743FFD-3FDA-449B-87EB-4A2CC6A66B52}"/>
              </a:ext>
            </a:extLst>
          </p:cNvPr>
          <p:cNvSpPr>
            <a:spLocks noGrp="1"/>
          </p:cNvSpPr>
          <p:nvPr>
            <p:ph type="title"/>
          </p:nvPr>
        </p:nvSpPr>
        <p:spPr/>
        <p:txBody>
          <a:bodyPr/>
          <a:lstStyle/>
          <a:p>
            <a:r>
              <a:rPr lang="en-US" altLang="zh-CN" dirty="0"/>
              <a:t>Bottleneck</a:t>
            </a:r>
            <a:endParaRPr lang="zh-CN" altLang="en-US" dirty="0"/>
          </a:p>
        </p:txBody>
      </p:sp>
      <p:pic>
        <p:nvPicPr>
          <p:cNvPr id="5" name="图片 4">
            <a:extLst>
              <a:ext uri="{FF2B5EF4-FFF2-40B4-BE49-F238E27FC236}">
                <a16:creationId xmlns:a16="http://schemas.microsoft.com/office/drawing/2014/main" id="{59CA00D5-913E-40CC-AFDA-9BF5D6844E19}"/>
              </a:ext>
            </a:extLst>
          </p:cNvPr>
          <p:cNvPicPr>
            <a:picLocks noChangeAspect="1"/>
          </p:cNvPicPr>
          <p:nvPr/>
        </p:nvPicPr>
        <p:blipFill>
          <a:blip r:embed="rId3"/>
          <a:stretch>
            <a:fillRect/>
          </a:stretch>
        </p:blipFill>
        <p:spPr>
          <a:xfrm>
            <a:off x="1787511" y="3892613"/>
            <a:ext cx="8890649" cy="2714563"/>
          </a:xfrm>
          <a:prstGeom prst="rect">
            <a:avLst/>
          </a:prstGeom>
        </p:spPr>
      </p:pic>
      <p:pic>
        <p:nvPicPr>
          <p:cNvPr id="7" name="图片 6">
            <a:extLst>
              <a:ext uri="{FF2B5EF4-FFF2-40B4-BE49-F238E27FC236}">
                <a16:creationId xmlns:a16="http://schemas.microsoft.com/office/drawing/2014/main" id="{5FDABAB8-89CC-4BB4-9D5D-C5111085F02E}"/>
              </a:ext>
            </a:extLst>
          </p:cNvPr>
          <p:cNvPicPr>
            <a:picLocks noChangeAspect="1"/>
          </p:cNvPicPr>
          <p:nvPr/>
        </p:nvPicPr>
        <p:blipFill>
          <a:blip r:embed="rId4"/>
          <a:stretch>
            <a:fillRect/>
          </a:stretch>
        </p:blipFill>
        <p:spPr>
          <a:xfrm>
            <a:off x="2313302" y="2481927"/>
            <a:ext cx="7448875" cy="1126192"/>
          </a:xfrm>
          <a:prstGeom prst="rect">
            <a:avLst/>
          </a:prstGeom>
        </p:spPr>
      </p:pic>
      <p:sp>
        <p:nvSpPr>
          <p:cNvPr id="8" name="箭头: 下 7">
            <a:extLst>
              <a:ext uri="{FF2B5EF4-FFF2-40B4-BE49-F238E27FC236}">
                <a16:creationId xmlns:a16="http://schemas.microsoft.com/office/drawing/2014/main" id="{5D76E406-B180-4712-A01B-1EC6818E46AA}"/>
              </a:ext>
            </a:extLst>
          </p:cNvPr>
          <p:cNvSpPr/>
          <p:nvPr/>
        </p:nvSpPr>
        <p:spPr>
          <a:xfrm>
            <a:off x="5899404" y="3667095"/>
            <a:ext cx="484632" cy="2743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9BCF77A2-581F-41C3-BEA4-DF0052B46FED}"/>
              </a:ext>
            </a:extLst>
          </p:cNvPr>
          <p:cNvSpPr/>
          <p:nvPr/>
        </p:nvSpPr>
        <p:spPr>
          <a:xfrm>
            <a:off x="9115481" y="2758273"/>
            <a:ext cx="551033" cy="849846"/>
          </a:xfrm>
          <a:prstGeom prst="rect">
            <a:avLst/>
          </a:prstGeom>
          <a:solidFill>
            <a:srgbClr val="004098">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5090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651292C-6D78-4409-8A76-F194072E402F}"/>
              </a:ext>
            </a:extLst>
          </p:cNvPr>
          <p:cNvSpPr>
            <a:spLocks noGrp="1"/>
          </p:cNvSpPr>
          <p:nvPr>
            <p:ph sz="quarter" idx="10"/>
          </p:nvPr>
        </p:nvSpPr>
        <p:spPr>
          <a:xfrm>
            <a:off x="658701" y="1685678"/>
            <a:ext cx="11162884" cy="646329"/>
          </a:xfrm>
        </p:spPr>
        <p:txBody>
          <a:bodyPr/>
          <a:lstStyle/>
          <a:p>
            <a:r>
              <a:rPr lang="en-US" altLang="zh-CN" dirty="0"/>
              <a:t>Compiler errors provide valuable hints to migrate code</a:t>
            </a:r>
            <a:endParaRPr lang="zh-CN" altLang="en-US" dirty="0"/>
          </a:p>
        </p:txBody>
      </p:sp>
      <p:sp>
        <p:nvSpPr>
          <p:cNvPr id="3" name="标题 2">
            <a:extLst>
              <a:ext uri="{FF2B5EF4-FFF2-40B4-BE49-F238E27FC236}">
                <a16:creationId xmlns:a16="http://schemas.microsoft.com/office/drawing/2014/main" id="{FD4B5A0C-3E7E-4194-86D8-A80CBE0B9110}"/>
              </a:ext>
            </a:extLst>
          </p:cNvPr>
          <p:cNvSpPr>
            <a:spLocks noGrp="1"/>
          </p:cNvSpPr>
          <p:nvPr>
            <p:ph type="title"/>
          </p:nvPr>
        </p:nvSpPr>
        <p:spPr/>
        <p:txBody>
          <a:bodyPr/>
          <a:lstStyle/>
          <a:p>
            <a:r>
              <a:rPr lang="en-US" altLang="zh-CN" dirty="0"/>
              <a:t>Insight</a:t>
            </a:r>
            <a:endParaRPr lang="zh-CN" altLang="en-US" dirty="0"/>
          </a:p>
        </p:txBody>
      </p:sp>
      <p:pic>
        <p:nvPicPr>
          <p:cNvPr id="7" name="图片 6">
            <a:extLst>
              <a:ext uri="{FF2B5EF4-FFF2-40B4-BE49-F238E27FC236}">
                <a16:creationId xmlns:a16="http://schemas.microsoft.com/office/drawing/2014/main" id="{8A970C11-911D-456D-9165-C62E8E1198C8}"/>
              </a:ext>
            </a:extLst>
          </p:cNvPr>
          <p:cNvPicPr>
            <a:picLocks noChangeAspect="1"/>
          </p:cNvPicPr>
          <p:nvPr/>
        </p:nvPicPr>
        <p:blipFill>
          <a:blip r:embed="rId3"/>
          <a:stretch>
            <a:fillRect/>
          </a:stretch>
        </p:blipFill>
        <p:spPr>
          <a:xfrm>
            <a:off x="1201188" y="2371357"/>
            <a:ext cx="5905037" cy="935723"/>
          </a:xfrm>
          <a:prstGeom prst="rect">
            <a:avLst/>
          </a:prstGeom>
        </p:spPr>
      </p:pic>
      <p:sp>
        <p:nvSpPr>
          <p:cNvPr id="8" name="左大括号 7">
            <a:extLst>
              <a:ext uri="{FF2B5EF4-FFF2-40B4-BE49-F238E27FC236}">
                <a16:creationId xmlns:a16="http://schemas.microsoft.com/office/drawing/2014/main" id="{B8F72C5E-F9F1-4377-89B7-E3A358E01B1C}"/>
              </a:ext>
            </a:extLst>
          </p:cNvPr>
          <p:cNvSpPr/>
          <p:nvPr/>
        </p:nvSpPr>
        <p:spPr>
          <a:xfrm flipH="1">
            <a:off x="7396480" y="2407417"/>
            <a:ext cx="106680" cy="935723"/>
          </a:xfrm>
          <a:prstGeom prst="leftBrace">
            <a:avLst>
              <a:gd name="adj1" fmla="val 8333"/>
              <a:gd name="adj2" fmla="val 48235"/>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C24BF9C1-38AD-40C1-B695-A6FF1EB45C99}"/>
              </a:ext>
            </a:extLst>
          </p:cNvPr>
          <p:cNvSpPr txBox="1"/>
          <p:nvPr/>
        </p:nvSpPr>
        <p:spPr>
          <a:xfrm>
            <a:off x="7563448" y="1867656"/>
            <a:ext cx="4619488" cy="646331"/>
          </a:xfrm>
          <a:prstGeom prst="rect">
            <a:avLst/>
          </a:prstGeom>
          <a:noFill/>
        </p:spPr>
        <p:txBody>
          <a:bodyPr wrap="square" rtlCol="0">
            <a:spAutoFit/>
          </a:bodyPr>
          <a:lstStyle/>
          <a:p>
            <a:r>
              <a:rPr lang="en-US" altLang="zh-CN" dirty="0">
                <a:latin typeface="Bahnschrift SemiLight Condensed" panose="020B0502040204020203" pitchFamily="34" charset="0"/>
              </a:rPr>
              <a:t>A project calls the Cassandra library. After we update the library from 1.0.0 to 3.0.0, it produces compilation errors.</a:t>
            </a:r>
            <a:endParaRPr lang="zh-CN" altLang="en-US" dirty="0">
              <a:latin typeface="Bahnschrift SemiLight Condensed" panose="020B0502040204020203" pitchFamily="34" charset="0"/>
            </a:endParaRPr>
          </a:p>
        </p:txBody>
      </p:sp>
      <p:grpSp>
        <p:nvGrpSpPr>
          <p:cNvPr id="11" name="组合 10">
            <a:extLst>
              <a:ext uri="{FF2B5EF4-FFF2-40B4-BE49-F238E27FC236}">
                <a16:creationId xmlns:a16="http://schemas.microsoft.com/office/drawing/2014/main" id="{4CA0DE61-D467-4954-A305-4CC8DDEC0329}"/>
              </a:ext>
            </a:extLst>
          </p:cNvPr>
          <p:cNvGrpSpPr/>
          <p:nvPr/>
        </p:nvGrpSpPr>
        <p:grpSpPr>
          <a:xfrm>
            <a:off x="1170592" y="2555240"/>
            <a:ext cx="9992479" cy="1850782"/>
            <a:chOff x="1170592" y="2555240"/>
            <a:chExt cx="9992479" cy="1850782"/>
          </a:xfrm>
        </p:grpSpPr>
        <p:grpSp>
          <p:nvGrpSpPr>
            <p:cNvPr id="4" name="组合 3">
              <a:extLst>
                <a:ext uri="{FF2B5EF4-FFF2-40B4-BE49-F238E27FC236}">
                  <a16:creationId xmlns:a16="http://schemas.microsoft.com/office/drawing/2014/main" id="{D94404A9-098C-4A4F-9C3D-0AC684A68853}"/>
                </a:ext>
              </a:extLst>
            </p:cNvPr>
            <p:cNvGrpSpPr/>
            <p:nvPr/>
          </p:nvGrpSpPr>
          <p:grpSpPr>
            <a:xfrm>
              <a:off x="1170592" y="2555240"/>
              <a:ext cx="9758680" cy="1850782"/>
              <a:chOff x="1170592" y="2555240"/>
              <a:chExt cx="9758680" cy="1850782"/>
            </a:xfrm>
          </p:grpSpPr>
          <p:sp>
            <p:nvSpPr>
              <p:cNvPr id="12" name="矩形 11">
                <a:extLst>
                  <a:ext uri="{FF2B5EF4-FFF2-40B4-BE49-F238E27FC236}">
                    <a16:creationId xmlns:a16="http://schemas.microsoft.com/office/drawing/2014/main" id="{A518FA36-FCD7-471E-A0DA-164197639BE9}"/>
                  </a:ext>
                </a:extLst>
              </p:cNvPr>
              <p:cNvSpPr/>
              <p:nvPr/>
            </p:nvSpPr>
            <p:spPr>
              <a:xfrm>
                <a:off x="1170592" y="4004705"/>
                <a:ext cx="9758680" cy="40131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zh-CN" dirty="0">
                    <a:solidFill>
                      <a:schemeClr val="tx1"/>
                    </a:solidFill>
                    <a:latin typeface="Bahnschrift SemiLight Condensed" panose="020B0502040204020203" pitchFamily="34" charset="0"/>
                  </a:rPr>
                  <a:t>authenticated = MessageDigest.isEqual( . . . , FBUtilities.hexToBytes ( props.getProperty ( username ) ) )</a:t>
                </a:r>
                <a:endParaRPr lang="zh-CN" altLang="en-US" dirty="0">
                  <a:solidFill>
                    <a:schemeClr val="tx1"/>
                  </a:solidFill>
                  <a:latin typeface="Bahnschrift SemiLight Condensed" panose="020B0502040204020203" pitchFamily="34" charset="0"/>
                </a:endParaRPr>
              </a:p>
            </p:txBody>
          </p:sp>
          <p:cxnSp>
            <p:nvCxnSpPr>
              <p:cNvPr id="13" name="连接符: 肘形 12">
                <a:extLst>
                  <a:ext uri="{FF2B5EF4-FFF2-40B4-BE49-F238E27FC236}">
                    <a16:creationId xmlns:a16="http://schemas.microsoft.com/office/drawing/2014/main" id="{8B73E218-BC70-40AE-BB15-F9B5ED389720}"/>
                  </a:ext>
                </a:extLst>
              </p:cNvPr>
              <p:cNvCxnSpPr>
                <a:cxnSpLocks/>
                <a:stCxn id="26" idx="3"/>
                <a:endCxn id="12" idx="3"/>
              </p:cNvCxnSpPr>
              <p:nvPr/>
            </p:nvCxnSpPr>
            <p:spPr>
              <a:xfrm>
                <a:off x="7175577" y="2646679"/>
                <a:ext cx="3753695" cy="1558685"/>
              </a:xfrm>
              <a:prstGeom prst="bentConnector3">
                <a:avLst>
                  <a:gd name="adj1" fmla="val 10609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C7BC8D0A-E982-48D5-B949-848F78AB5527}"/>
                  </a:ext>
                </a:extLst>
              </p:cNvPr>
              <p:cNvSpPr/>
              <p:nvPr/>
            </p:nvSpPr>
            <p:spPr>
              <a:xfrm>
                <a:off x="4963160" y="2555240"/>
                <a:ext cx="2212417" cy="1828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Bahnschrift SemiLight Condensed" panose="020B0502040204020203" pitchFamily="34" charset="0"/>
                </a:endParaRPr>
              </a:p>
            </p:txBody>
          </p:sp>
        </p:grpSp>
        <p:sp>
          <p:nvSpPr>
            <p:cNvPr id="36" name="文本框 35">
              <a:extLst>
                <a:ext uri="{FF2B5EF4-FFF2-40B4-BE49-F238E27FC236}">
                  <a16:creationId xmlns:a16="http://schemas.microsoft.com/office/drawing/2014/main" id="{BA3D062A-A8FC-440A-8E21-715F64894839}"/>
                </a:ext>
              </a:extLst>
            </p:cNvPr>
            <p:cNvSpPr txBox="1"/>
            <p:nvPr/>
          </p:nvSpPr>
          <p:spPr>
            <a:xfrm>
              <a:off x="9545320" y="2708034"/>
              <a:ext cx="1617751" cy="369332"/>
            </a:xfrm>
            <a:prstGeom prst="rect">
              <a:avLst/>
            </a:prstGeom>
            <a:noFill/>
          </p:spPr>
          <p:txBody>
            <a:bodyPr wrap="none" rtlCol="0">
              <a:spAutoFit/>
            </a:bodyPr>
            <a:lstStyle/>
            <a:p>
              <a:r>
                <a:rPr lang="en-US" altLang="zh-CN" dirty="0">
                  <a:solidFill>
                    <a:schemeClr val="accent1"/>
                  </a:solidFill>
                  <a:latin typeface="Bahnschrift SemiLight Condensed" panose="020B0502040204020203" pitchFamily="34" charset="0"/>
                </a:rPr>
                <a:t>Where is the code?</a:t>
              </a:r>
              <a:endParaRPr lang="zh-CN" altLang="en-US" dirty="0">
                <a:solidFill>
                  <a:schemeClr val="accent1"/>
                </a:solidFill>
                <a:latin typeface="Bahnschrift SemiLight Condensed" panose="020B0502040204020203" pitchFamily="34" charset="0"/>
              </a:endParaRPr>
            </a:p>
          </p:txBody>
        </p:sp>
      </p:grpSp>
      <p:grpSp>
        <p:nvGrpSpPr>
          <p:cNvPr id="5" name="组合 4">
            <a:extLst>
              <a:ext uri="{FF2B5EF4-FFF2-40B4-BE49-F238E27FC236}">
                <a16:creationId xmlns:a16="http://schemas.microsoft.com/office/drawing/2014/main" id="{69D428D0-A906-483A-A078-4407E75D4786}"/>
              </a:ext>
            </a:extLst>
          </p:cNvPr>
          <p:cNvGrpSpPr/>
          <p:nvPr/>
        </p:nvGrpSpPr>
        <p:grpSpPr>
          <a:xfrm>
            <a:off x="1962542" y="2573810"/>
            <a:ext cx="7994259" cy="1795620"/>
            <a:chOff x="1962542" y="2573810"/>
            <a:chExt cx="7994259" cy="1795620"/>
          </a:xfrm>
        </p:grpSpPr>
        <p:sp>
          <p:nvSpPr>
            <p:cNvPr id="30" name="矩形 29">
              <a:extLst>
                <a:ext uri="{FF2B5EF4-FFF2-40B4-BE49-F238E27FC236}">
                  <a16:creationId xmlns:a16="http://schemas.microsoft.com/office/drawing/2014/main" id="{9626B780-5908-4087-8C65-E96E42701AE8}"/>
                </a:ext>
              </a:extLst>
            </p:cNvPr>
            <p:cNvSpPr/>
            <p:nvPr/>
          </p:nvSpPr>
          <p:spPr>
            <a:xfrm>
              <a:off x="2152361" y="2573810"/>
              <a:ext cx="1266479" cy="164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Bahnschrift SemiLight Condensed" panose="020B0502040204020203" pitchFamily="34" charset="0"/>
              </a:endParaRPr>
            </a:p>
          </p:txBody>
        </p:sp>
        <p:cxnSp>
          <p:nvCxnSpPr>
            <p:cNvPr id="37" name="连接符: 肘形 36">
              <a:extLst>
                <a:ext uri="{FF2B5EF4-FFF2-40B4-BE49-F238E27FC236}">
                  <a16:creationId xmlns:a16="http://schemas.microsoft.com/office/drawing/2014/main" id="{9096996A-9C48-437F-A112-D7BB171666B0}"/>
                </a:ext>
              </a:extLst>
            </p:cNvPr>
            <p:cNvCxnSpPr>
              <a:cxnSpLocks/>
              <a:stCxn id="30" idx="1"/>
              <a:endCxn id="41" idx="0"/>
            </p:cNvCxnSpPr>
            <p:nvPr/>
          </p:nvCxnSpPr>
          <p:spPr>
            <a:xfrm rot="10800000" flipH="1" flipV="1">
              <a:off x="2152361" y="2655964"/>
              <a:ext cx="5571780" cy="1431682"/>
            </a:xfrm>
            <a:prstGeom prst="bentConnector4">
              <a:avLst>
                <a:gd name="adj1" fmla="val -4103"/>
                <a:gd name="adj2" fmla="val 85158"/>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C8FA6A06-92FF-4D9A-B810-6A655780BCC8}"/>
                </a:ext>
              </a:extLst>
            </p:cNvPr>
            <p:cNvSpPr/>
            <p:nvPr/>
          </p:nvSpPr>
          <p:spPr>
            <a:xfrm>
              <a:off x="5491481" y="4087646"/>
              <a:ext cx="4465320" cy="281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Bahnschrift SemiLight Condensed" panose="020B0502040204020203" pitchFamily="34" charset="0"/>
              </a:endParaRPr>
            </a:p>
          </p:txBody>
        </p:sp>
        <p:sp>
          <p:nvSpPr>
            <p:cNvPr id="45" name="文本框 44">
              <a:extLst>
                <a:ext uri="{FF2B5EF4-FFF2-40B4-BE49-F238E27FC236}">
                  <a16:creationId xmlns:a16="http://schemas.microsoft.com/office/drawing/2014/main" id="{35811440-23E2-43D3-BC6C-81E3B5AD7EEE}"/>
                </a:ext>
              </a:extLst>
            </p:cNvPr>
            <p:cNvSpPr txBox="1"/>
            <p:nvPr/>
          </p:nvSpPr>
          <p:spPr>
            <a:xfrm>
              <a:off x="1962542" y="3472098"/>
              <a:ext cx="1770036" cy="369332"/>
            </a:xfrm>
            <a:prstGeom prst="rect">
              <a:avLst/>
            </a:prstGeom>
            <a:noFill/>
          </p:spPr>
          <p:txBody>
            <a:bodyPr wrap="none" rtlCol="0">
              <a:spAutoFit/>
            </a:bodyPr>
            <a:lstStyle/>
            <a:p>
              <a:r>
                <a:rPr lang="en-US" altLang="zh-CN" dirty="0">
                  <a:solidFill>
                    <a:srgbClr val="FF0000"/>
                  </a:solidFill>
                  <a:latin typeface="Bahnschrift SemiLight Condensed" panose="020B0502040204020203" pitchFamily="34" charset="0"/>
                </a:rPr>
                <a:t>Which API is broken?</a:t>
              </a:r>
              <a:endParaRPr lang="zh-CN" altLang="en-US" dirty="0">
                <a:solidFill>
                  <a:srgbClr val="FF0000"/>
                </a:solidFill>
                <a:latin typeface="Bahnschrift SemiLight Condensed" panose="020B0502040204020203" pitchFamily="34" charset="0"/>
              </a:endParaRPr>
            </a:p>
          </p:txBody>
        </p:sp>
      </p:grpSp>
      <p:grpSp>
        <p:nvGrpSpPr>
          <p:cNvPr id="16" name="组合 15">
            <a:extLst>
              <a:ext uri="{FF2B5EF4-FFF2-40B4-BE49-F238E27FC236}">
                <a16:creationId xmlns:a16="http://schemas.microsoft.com/office/drawing/2014/main" id="{3CD53FD8-9DB7-4942-96E0-5571EF6950FD}"/>
              </a:ext>
            </a:extLst>
          </p:cNvPr>
          <p:cNvGrpSpPr/>
          <p:nvPr/>
        </p:nvGrpSpPr>
        <p:grpSpPr>
          <a:xfrm>
            <a:off x="1170592" y="2580554"/>
            <a:ext cx="9758680" cy="2749075"/>
            <a:chOff x="1170592" y="2580554"/>
            <a:chExt cx="9758680" cy="2749075"/>
          </a:xfrm>
        </p:grpSpPr>
        <p:sp>
          <p:nvSpPr>
            <p:cNvPr id="48" name="矩形 47">
              <a:extLst>
                <a:ext uri="{FF2B5EF4-FFF2-40B4-BE49-F238E27FC236}">
                  <a16:creationId xmlns:a16="http://schemas.microsoft.com/office/drawing/2014/main" id="{10841BB6-1C04-4FEB-A08D-A49916EFAD56}"/>
                </a:ext>
              </a:extLst>
            </p:cNvPr>
            <p:cNvSpPr/>
            <p:nvPr/>
          </p:nvSpPr>
          <p:spPr>
            <a:xfrm>
              <a:off x="3557760" y="2580554"/>
              <a:ext cx="699273" cy="15756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Bahnschrift SemiLight Condensed" panose="020B0502040204020203" pitchFamily="34" charset="0"/>
              </a:endParaRPr>
            </a:p>
          </p:txBody>
        </p:sp>
        <p:grpSp>
          <p:nvGrpSpPr>
            <p:cNvPr id="14" name="组合 13">
              <a:extLst>
                <a:ext uri="{FF2B5EF4-FFF2-40B4-BE49-F238E27FC236}">
                  <a16:creationId xmlns:a16="http://schemas.microsoft.com/office/drawing/2014/main" id="{9FFC4CF1-C8EB-4F96-9A6A-FFE5E5C72B4C}"/>
                </a:ext>
              </a:extLst>
            </p:cNvPr>
            <p:cNvGrpSpPr/>
            <p:nvPr/>
          </p:nvGrpSpPr>
          <p:grpSpPr>
            <a:xfrm>
              <a:off x="1170592" y="2580554"/>
              <a:ext cx="9758680" cy="2749075"/>
              <a:chOff x="1170592" y="2580554"/>
              <a:chExt cx="9758680" cy="2749075"/>
            </a:xfrm>
          </p:grpSpPr>
          <p:grpSp>
            <p:nvGrpSpPr>
              <p:cNvPr id="6" name="组合 5">
                <a:extLst>
                  <a:ext uri="{FF2B5EF4-FFF2-40B4-BE49-F238E27FC236}">
                    <a16:creationId xmlns:a16="http://schemas.microsoft.com/office/drawing/2014/main" id="{829A1A7A-9824-41FC-836B-9BAE1D2E104F}"/>
                  </a:ext>
                </a:extLst>
              </p:cNvPr>
              <p:cNvGrpSpPr/>
              <p:nvPr/>
            </p:nvGrpSpPr>
            <p:grpSpPr>
              <a:xfrm>
                <a:off x="1170592" y="2580554"/>
                <a:ext cx="9758680" cy="2749075"/>
                <a:chOff x="1170592" y="2580554"/>
                <a:chExt cx="9758680" cy="2749075"/>
              </a:xfrm>
            </p:grpSpPr>
            <p:sp>
              <p:nvSpPr>
                <p:cNvPr id="46" name="矩形 45">
                  <a:extLst>
                    <a:ext uri="{FF2B5EF4-FFF2-40B4-BE49-F238E27FC236}">
                      <a16:creationId xmlns:a16="http://schemas.microsoft.com/office/drawing/2014/main" id="{158E4D5F-F596-438D-A074-46F5BB74C1FB}"/>
                    </a:ext>
                  </a:extLst>
                </p:cNvPr>
                <p:cNvSpPr/>
                <p:nvPr/>
              </p:nvSpPr>
              <p:spPr>
                <a:xfrm>
                  <a:off x="1170592" y="4928312"/>
                  <a:ext cx="9758680" cy="40131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zh-CN" dirty="0">
                      <a:solidFill>
                        <a:schemeClr val="tx1"/>
                      </a:solidFill>
                      <a:latin typeface="Bahnschrift SemiLight Condensed" panose="020B0502040204020203" pitchFamily="34" charset="0"/>
                    </a:rPr>
                    <a:t>authenticated = MessageDigest.isEqual( . . . , ByteBufferUtil.hexToBytes ( props. getProperty( username ));</a:t>
                  </a:r>
                  <a:endParaRPr lang="zh-CN" altLang="en-US" dirty="0">
                    <a:solidFill>
                      <a:schemeClr val="tx1"/>
                    </a:solidFill>
                    <a:latin typeface="Bahnschrift SemiLight Condensed" panose="020B0502040204020203" pitchFamily="34" charset="0"/>
                  </a:endParaRPr>
                </a:p>
              </p:txBody>
            </p:sp>
            <p:sp>
              <p:nvSpPr>
                <p:cNvPr id="50" name="矩形 49">
                  <a:extLst>
                    <a:ext uri="{FF2B5EF4-FFF2-40B4-BE49-F238E27FC236}">
                      <a16:creationId xmlns:a16="http://schemas.microsoft.com/office/drawing/2014/main" id="{EEAF20B1-609E-48B6-A66A-A76D3934D715}"/>
                    </a:ext>
                  </a:extLst>
                </p:cNvPr>
                <p:cNvSpPr/>
                <p:nvPr/>
              </p:nvSpPr>
              <p:spPr>
                <a:xfrm>
                  <a:off x="6069368" y="4538714"/>
                  <a:ext cx="1494080" cy="32365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Replacing</a:t>
                  </a:r>
                  <a:endParaRPr lang="zh-CN" altLang="en-US" dirty="0">
                    <a:solidFill>
                      <a:schemeClr val="tx1"/>
                    </a:solidFill>
                    <a:latin typeface="Bahnschrift SemiLight Condensed" panose="020B0502040204020203" pitchFamily="34" charset="0"/>
                  </a:endParaRPr>
                </a:p>
              </p:txBody>
            </p:sp>
            <p:sp>
              <p:nvSpPr>
                <p:cNvPr id="56" name="矩形 55">
                  <a:extLst>
                    <a:ext uri="{FF2B5EF4-FFF2-40B4-BE49-F238E27FC236}">
                      <a16:creationId xmlns:a16="http://schemas.microsoft.com/office/drawing/2014/main" id="{02AF82E6-F29C-470E-86A8-92C959680712}"/>
                    </a:ext>
                  </a:extLst>
                </p:cNvPr>
                <p:cNvSpPr/>
                <p:nvPr/>
              </p:nvSpPr>
              <p:spPr>
                <a:xfrm>
                  <a:off x="5415281" y="5015838"/>
                  <a:ext cx="4673600" cy="281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Bahnschrift SemiLight Condensed" panose="020B0502040204020203" pitchFamily="34" charset="0"/>
                  </a:endParaRPr>
                </a:p>
              </p:txBody>
            </p:sp>
            <p:sp>
              <p:nvSpPr>
                <p:cNvPr id="57" name="箭头: 下 56">
                  <a:extLst>
                    <a:ext uri="{FF2B5EF4-FFF2-40B4-BE49-F238E27FC236}">
                      <a16:creationId xmlns:a16="http://schemas.microsoft.com/office/drawing/2014/main" id="{B8859DD7-C084-4E80-BFFC-61F4638F186C}"/>
                    </a:ext>
                  </a:extLst>
                </p:cNvPr>
                <p:cNvSpPr/>
                <p:nvPr/>
              </p:nvSpPr>
              <p:spPr>
                <a:xfrm>
                  <a:off x="7719886" y="4474481"/>
                  <a:ext cx="484632" cy="40131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连接符: 肘形 57">
                  <a:extLst>
                    <a:ext uri="{FF2B5EF4-FFF2-40B4-BE49-F238E27FC236}">
                      <a16:creationId xmlns:a16="http://schemas.microsoft.com/office/drawing/2014/main" id="{B038EA05-E850-4BAC-A21B-FD91A6D89BE3}"/>
                    </a:ext>
                  </a:extLst>
                </p:cNvPr>
                <p:cNvCxnSpPr>
                  <a:cxnSpLocks/>
                  <a:stCxn id="48" idx="0"/>
                  <a:endCxn id="50" idx="1"/>
                </p:cNvCxnSpPr>
                <p:nvPr/>
              </p:nvCxnSpPr>
              <p:spPr>
                <a:xfrm rot="16200000" flipH="1">
                  <a:off x="3928389" y="2559561"/>
                  <a:ext cx="2119985" cy="2161971"/>
                </a:xfrm>
                <a:prstGeom prst="bentConnector4">
                  <a:avLst>
                    <a:gd name="adj1" fmla="val -14377"/>
                    <a:gd name="adj2" fmla="val -137175"/>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文本框 62">
                <a:extLst>
                  <a:ext uri="{FF2B5EF4-FFF2-40B4-BE49-F238E27FC236}">
                    <a16:creationId xmlns:a16="http://schemas.microsoft.com/office/drawing/2014/main" id="{3F9F60F1-ED83-4190-B880-A2DF5A276471}"/>
                  </a:ext>
                </a:extLst>
              </p:cNvPr>
              <p:cNvSpPr txBox="1"/>
              <p:nvPr/>
            </p:nvSpPr>
            <p:spPr>
              <a:xfrm>
                <a:off x="2307429" y="4384631"/>
                <a:ext cx="1426994" cy="369332"/>
              </a:xfrm>
              <a:prstGeom prst="rect">
                <a:avLst/>
              </a:prstGeom>
              <a:noFill/>
            </p:spPr>
            <p:txBody>
              <a:bodyPr wrap="none" rtlCol="0">
                <a:spAutoFit/>
              </a:bodyPr>
              <a:lstStyle/>
              <a:p>
                <a:r>
                  <a:rPr lang="en-US" altLang="zh-CN" dirty="0">
                    <a:solidFill>
                      <a:srgbClr val="7030A0"/>
                    </a:solidFill>
                    <a:latin typeface="Bahnschrift SemiLight Condensed" panose="020B0502040204020203" pitchFamily="34" charset="0"/>
                  </a:rPr>
                  <a:t>How to migrate?</a:t>
                </a:r>
                <a:endParaRPr lang="zh-CN" altLang="en-US" dirty="0">
                  <a:solidFill>
                    <a:srgbClr val="7030A0"/>
                  </a:solidFill>
                  <a:latin typeface="Bahnschrift SemiLight Condensed" panose="020B0502040204020203" pitchFamily="34" charset="0"/>
                </a:endParaRPr>
              </a:p>
            </p:txBody>
          </p:sp>
        </p:grpSp>
      </p:grpSp>
      <p:grpSp>
        <p:nvGrpSpPr>
          <p:cNvPr id="15" name="组合 14">
            <a:extLst>
              <a:ext uri="{FF2B5EF4-FFF2-40B4-BE49-F238E27FC236}">
                <a16:creationId xmlns:a16="http://schemas.microsoft.com/office/drawing/2014/main" id="{0851E1A6-00E2-4959-B4A5-674CF4858B43}"/>
              </a:ext>
            </a:extLst>
          </p:cNvPr>
          <p:cNvGrpSpPr/>
          <p:nvPr/>
        </p:nvGrpSpPr>
        <p:grpSpPr>
          <a:xfrm>
            <a:off x="1170592" y="5382143"/>
            <a:ext cx="9758680" cy="871093"/>
            <a:chOff x="1170592" y="5382143"/>
            <a:chExt cx="9758680" cy="871093"/>
          </a:xfrm>
        </p:grpSpPr>
        <p:grpSp>
          <p:nvGrpSpPr>
            <p:cNvPr id="10" name="组合 9">
              <a:extLst>
                <a:ext uri="{FF2B5EF4-FFF2-40B4-BE49-F238E27FC236}">
                  <a16:creationId xmlns:a16="http://schemas.microsoft.com/office/drawing/2014/main" id="{ECECF74F-24FA-4367-8D1B-36680C970A14}"/>
                </a:ext>
              </a:extLst>
            </p:cNvPr>
            <p:cNvGrpSpPr/>
            <p:nvPr/>
          </p:nvGrpSpPr>
          <p:grpSpPr>
            <a:xfrm>
              <a:off x="1170592" y="5382143"/>
              <a:ext cx="9758680" cy="871093"/>
              <a:chOff x="1170592" y="5382143"/>
              <a:chExt cx="9758680" cy="871093"/>
            </a:xfrm>
          </p:grpSpPr>
          <p:sp>
            <p:nvSpPr>
              <p:cNvPr id="70" name="矩形 69">
                <a:extLst>
                  <a:ext uri="{FF2B5EF4-FFF2-40B4-BE49-F238E27FC236}">
                    <a16:creationId xmlns:a16="http://schemas.microsoft.com/office/drawing/2014/main" id="{15A226C6-7858-4D2F-B07C-E172DC33FC54}"/>
                  </a:ext>
                </a:extLst>
              </p:cNvPr>
              <p:cNvSpPr/>
              <p:nvPr/>
            </p:nvSpPr>
            <p:spPr>
              <a:xfrm>
                <a:off x="1170592" y="5851919"/>
                <a:ext cx="9758680" cy="40131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zh-CN" dirty="0">
                    <a:solidFill>
                      <a:schemeClr val="tx1"/>
                    </a:solidFill>
                    <a:latin typeface="Bahnschrift SemiLight Condensed" panose="020B0502040204020203" pitchFamily="34" charset="0"/>
                  </a:rPr>
                  <a:t>authenticated = MessageDigest.isEqual( . . . , ByteBufferUtil.hexToBytes ( props. getProperty( username ) ).array ( ) );</a:t>
                </a:r>
                <a:endParaRPr lang="zh-CN" altLang="en-US" dirty="0">
                  <a:solidFill>
                    <a:schemeClr val="tx1"/>
                  </a:solidFill>
                  <a:latin typeface="Bahnschrift SemiLight Condensed" panose="020B0502040204020203" pitchFamily="34" charset="0"/>
                </a:endParaRPr>
              </a:p>
            </p:txBody>
          </p:sp>
          <p:sp>
            <p:nvSpPr>
              <p:cNvPr id="71" name="箭头: 下 70">
                <a:extLst>
                  <a:ext uri="{FF2B5EF4-FFF2-40B4-BE49-F238E27FC236}">
                    <a16:creationId xmlns:a16="http://schemas.microsoft.com/office/drawing/2014/main" id="{7C619A5D-8B5D-46E3-8D7D-219F0803B8D9}"/>
                  </a:ext>
                </a:extLst>
              </p:cNvPr>
              <p:cNvSpPr/>
              <p:nvPr/>
            </p:nvSpPr>
            <p:spPr>
              <a:xfrm>
                <a:off x="5584735" y="5390115"/>
                <a:ext cx="484632" cy="40131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a16="http://schemas.microsoft.com/office/drawing/2014/main" id="{8806C3EF-F53D-409B-8975-50752FABE6DA}"/>
                  </a:ext>
                </a:extLst>
              </p:cNvPr>
              <p:cNvSpPr txBox="1"/>
              <p:nvPr/>
            </p:nvSpPr>
            <p:spPr>
              <a:xfrm>
                <a:off x="2728327" y="5382143"/>
                <a:ext cx="2686954" cy="369332"/>
              </a:xfrm>
              <a:prstGeom prst="rect">
                <a:avLst/>
              </a:prstGeom>
              <a:noFill/>
            </p:spPr>
            <p:txBody>
              <a:bodyPr wrap="none" rtlCol="0">
                <a:spAutoFit/>
              </a:bodyPr>
              <a:lstStyle/>
              <a:p>
                <a:r>
                  <a:rPr lang="en-US" altLang="zh-CN" dirty="0">
                    <a:latin typeface="Bahnschrift SemiLight Condensed" panose="020B0502040204020203" pitchFamily="34" charset="0"/>
                  </a:rPr>
                  <a:t>Handling new compilation errors</a:t>
                </a:r>
                <a:endParaRPr lang="zh-CN" altLang="en-US" dirty="0">
                  <a:latin typeface="Bahnschrift SemiLight Condensed" panose="020B0502040204020203" pitchFamily="34" charset="0"/>
                </a:endParaRPr>
              </a:p>
            </p:txBody>
          </p:sp>
        </p:grpSp>
        <p:sp>
          <p:nvSpPr>
            <p:cNvPr id="72" name="矩形 71">
              <a:extLst>
                <a:ext uri="{FF2B5EF4-FFF2-40B4-BE49-F238E27FC236}">
                  <a16:creationId xmlns:a16="http://schemas.microsoft.com/office/drawing/2014/main" id="{1ED53240-A537-480C-8356-158F51530DE7}"/>
                </a:ext>
              </a:extLst>
            </p:cNvPr>
            <p:cNvSpPr/>
            <p:nvPr/>
          </p:nvSpPr>
          <p:spPr>
            <a:xfrm>
              <a:off x="9545320" y="5937828"/>
              <a:ext cx="726440" cy="281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Bahnschrift SemiLight Condensed" panose="020B0502040204020203" pitchFamily="34" charset="0"/>
              </a:endParaRPr>
            </a:p>
          </p:txBody>
        </p:sp>
      </p:grpSp>
    </p:spTree>
    <p:extLst>
      <p:ext uri="{BB962C8B-B14F-4D97-AF65-F5344CB8AC3E}">
        <p14:creationId xmlns:p14="http://schemas.microsoft.com/office/powerpoint/2010/main" val="117265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428CDD3-9492-4E6F-83CA-B54DE1B8CD3D}"/>
              </a:ext>
            </a:extLst>
          </p:cNvPr>
          <p:cNvSpPr>
            <a:spLocks noGrp="1"/>
          </p:cNvSpPr>
          <p:nvPr>
            <p:ph type="title"/>
          </p:nvPr>
        </p:nvSpPr>
        <p:spPr/>
        <p:txBody>
          <a:bodyPr/>
          <a:lstStyle/>
          <a:p>
            <a:r>
              <a:rPr lang="en-US" altLang="zh-CN" dirty="0"/>
              <a:t>Approach</a:t>
            </a:r>
            <a:endParaRPr lang="zh-CN" altLang="en-US" dirty="0"/>
          </a:p>
        </p:txBody>
      </p:sp>
      <p:sp>
        <p:nvSpPr>
          <p:cNvPr id="4" name="流程图: 文档 3">
            <a:extLst>
              <a:ext uri="{FF2B5EF4-FFF2-40B4-BE49-F238E27FC236}">
                <a16:creationId xmlns:a16="http://schemas.microsoft.com/office/drawing/2014/main" id="{2EDE175B-F8D0-45FD-AD6B-D87336673CEE}"/>
              </a:ext>
            </a:extLst>
          </p:cNvPr>
          <p:cNvSpPr/>
          <p:nvPr/>
        </p:nvSpPr>
        <p:spPr>
          <a:xfrm>
            <a:off x="6853132" y="2579588"/>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Compilation error</a:t>
            </a:r>
            <a:endParaRPr lang="zh-CN" altLang="en-US" dirty="0">
              <a:solidFill>
                <a:schemeClr val="tx1"/>
              </a:solidFill>
              <a:latin typeface="Bahnschrift SemiLight Condensed" panose="020B0502040204020203" pitchFamily="34" charset="0"/>
            </a:endParaRPr>
          </a:p>
        </p:txBody>
      </p:sp>
      <p:sp>
        <p:nvSpPr>
          <p:cNvPr id="5" name="流程图: 文档 4">
            <a:extLst>
              <a:ext uri="{FF2B5EF4-FFF2-40B4-BE49-F238E27FC236}">
                <a16:creationId xmlns:a16="http://schemas.microsoft.com/office/drawing/2014/main" id="{A834F7EE-4CDF-41E3-9401-D2F4C515FAF1}"/>
              </a:ext>
            </a:extLst>
          </p:cNvPr>
          <p:cNvSpPr/>
          <p:nvPr/>
        </p:nvSpPr>
        <p:spPr>
          <a:xfrm>
            <a:off x="3553460" y="3582888"/>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New</a:t>
            </a:r>
            <a:r>
              <a:rPr lang="zh-CN" altLang="en-US" dirty="0">
                <a:solidFill>
                  <a:schemeClr val="tx1"/>
                </a:solidFill>
                <a:latin typeface="Bahnschrift SemiLight Condensed" panose="020B0502040204020203" pitchFamily="34" charset="0"/>
              </a:rPr>
              <a:t> </a:t>
            </a:r>
            <a:r>
              <a:rPr lang="en-US" altLang="zh-CN" dirty="0">
                <a:solidFill>
                  <a:schemeClr val="tx1"/>
                </a:solidFill>
                <a:latin typeface="Bahnschrift SemiLight Condensed" panose="020B0502040204020203" pitchFamily="34" charset="0"/>
              </a:rPr>
              <a:t>code</a:t>
            </a:r>
            <a:endParaRPr lang="zh-CN" altLang="en-US" dirty="0">
              <a:solidFill>
                <a:schemeClr val="tx1"/>
              </a:solidFill>
              <a:latin typeface="Bahnschrift SemiLight Condensed" panose="020B0502040204020203" pitchFamily="34" charset="0"/>
            </a:endParaRPr>
          </a:p>
        </p:txBody>
      </p:sp>
      <p:sp>
        <p:nvSpPr>
          <p:cNvPr id="6" name="流程图: 可选过程 5">
            <a:extLst>
              <a:ext uri="{FF2B5EF4-FFF2-40B4-BE49-F238E27FC236}">
                <a16:creationId xmlns:a16="http://schemas.microsoft.com/office/drawing/2014/main" id="{831D1832-FCE1-4269-9832-01530B7211EE}"/>
              </a:ext>
            </a:extLst>
          </p:cNvPr>
          <p:cNvSpPr/>
          <p:nvPr/>
        </p:nvSpPr>
        <p:spPr>
          <a:xfrm>
            <a:off x="2956560" y="4495800"/>
            <a:ext cx="3048000" cy="746760"/>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Modifying</a:t>
            </a:r>
            <a:endParaRPr lang="zh-CN" altLang="en-US" dirty="0">
              <a:solidFill>
                <a:schemeClr val="tx1"/>
              </a:solidFill>
              <a:latin typeface="Bahnschrift SemiLight Condensed" panose="020B0502040204020203" pitchFamily="34" charset="0"/>
            </a:endParaRPr>
          </a:p>
        </p:txBody>
      </p:sp>
      <p:cxnSp>
        <p:nvCxnSpPr>
          <p:cNvPr id="8" name="连接符: 肘形 7">
            <a:extLst>
              <a:ext uri="{FF2B5EF4-FFF2-40B4-BE49-F238E27FC236}">
                <a16:creationId xmlns:a16="http://schemas.microsoft.com/office/drawing/2014/main" id="{6EDEAC30-B11F-4089-89FF-D6A6809FD5FB}"/>
              </a:ext>
            </a:extLst>
          </p:cNvPr>
          <p:cNvCxnSpPr>
            <a:cxnSpLocks/>
            <a:stCxn id="12" idx="0"/>
            <a:endCxn id="15" idx="1"/>
          </p:cNvCxnSpPr>
          <p:nvPr/>
        </p:nvCxnSpPr>
        <p:spPr>
          <a:xfrm rot="16200000" flipH="1">
            <a:off x="6893967" y="87441"/>
            <a:ext cx="319438" cy="5136092"/>
          </a:xfrm>
          <a:prstGeom prst="bentConnector4">
            <a:avLst>
              <a:gd name="adj1" fmla="val -71563"/>
              <a:gd name="adj2" fmla="val 88685"/>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6D2118F1-14F5-432E-9DAA-813B7D569C57}"/>
              </a:ext>
            </a:extLst>
          </p:cNvPr>
          <p:cNvCxnSpPr>
            <a:cxnSpLocks/>
          </p:cNvCxnSpPr>
          <p:nvPr/>
        </p:nvCxnSpPr>
        <p:spPr>
          <a:xfrm flipV="1">
            <a:off x="4477226" y="5242560"/>
            <a:ext cx="6668" cy="3198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流程图: 文档 9">
            <a:extLst>
              <a:ext uri="{FF2B5EF4-FFF2-40B4-BE49-F238E27FC236}">
                <a16:creationId xmlns:a16="http://schemas.microsoft.com/office/drawing/2014/main" id="{09E374F7-3FAA-4D0E-8DC9-CF73E9C2C1AE}"/>
              </a:ext>
            </a:extLst>
          </p:cNvPr>
          <p:cNvSpPr/>
          <p:nvPr/>
        </p:nvSpPr>
        <p:spPr>
          <a:xfrm>
            <a:off x="838200" y="2582298"/>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Code to be migrated</a:t>
            </a:r>
            <a:endParaRPr lang="zh-CN" altLang="en-US" dirty="0">
              <a:solidFill>
                <a:schemeClr val="tx1"/>
              </a:solidFill>
              <a:latin typeface="Bahnschrift SemiLight Condensed" panose="020B0502040204020203" pitchFamily="34" charset="0"/>
            </a:endParaRPr>
          </a:p>
        </p:txBody>
      </p:sp>
      <p:sp>
        <p:nvSpPr>
          <p:cNvPr id="12" name="流程图: 可选过程 11">
            <a:extLst>
              <a:ext uri="{FF2B5EF4-FFF2-40B4-BE49-F238E27FC236}">
                <a16:creationId xmlns:a16="http://schemas.microsoft.com/office/drawing/2014/main" id="{AC3FEE3A-5E65-491C-9D7C-42665602ECC9}"/>
              </a:ext>
            </a:extLst>
          </p:cNvPr>
          <p:cNvSpPr/>
          <p:nvPr/>
        </p:nvSpPr>
        <p:spPr>
          <a:xfrm>
            <a:off x="3183996" y="2495768"/>
            <a:ext cx="2603288" cy="746760"/>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Compiling</a:t>
            </a:r>
            <a:endParaRPr lang="zh-CN" altLang="en-US" dirty="0">
              <a:solidFill>
                <a:schemeClr val="tx1"/>
              </a:solidFill>
              <a:latin typeface="Bahnschrift SemiLight Condensed" panose="020B0502040204020203" pitchFamily="34" charset="0"/>
            </a:endParaRPr>
          </a:p>
        </p:txBody>
      </p:sp>
      <p:cxnSp>
        <p:nvCxnSpPr>
          <p:cNvPr id="13" name="直接箭头连接符 12">
            <a:extLst>
              <a:ext uri="{FF2B5EF4-FFF2-40B4-BE49-F238E27FC236}">
                <a16:creationId xmlns:a16="http://schemas.microsoft.com/office/drawing/2014/main" id="{6CAD2707-5FFF-42A9-B1DC-B40EFC9B0EF5}"/>
              </a:ext>
            </a:extLst>
          </p:cNvPr>
          <p:cNvCxnSpPr>
            <a:cxnSpLocks/>
            <a:stCxn id="10" idx="3"/>
            <a:endCxn id="12" idx="1"/>
          </p:cNvCxnSpPr>
          <p:nvPr/>
        </p:nvCxnSpPr>
        <p:spPr>
          <a:xfrm flipV="1">
            <a:off x="2692400" y="2869148"/>
            <a:ext cx="491596" cy="271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连接符: 肘形 13">
            <a:extLst>
              <a:ext uri="{FF2B5EF4-FFF2-40B4-BE49-F238E27FC236}">
                <a16:creationId xmlns:a16="http://schemas.microsoft.com/office/drawing/2014/main" id="{D6635C7D-FCD3-404B-AB58-1952644F09AA}"/>
              </a:ext>
            </a:extLst>
          </p:cNvPr>
          <p:cNvCxnSpPr>
            <a:cxnSpLocks/>
            <a:stCxn id="4" idx="2"/>
            <a:endCxn id="6" idx="3"/>
          </p:cNvCxnSpPr>
          <p:nvPr/>
        </p:nvCxnSpPr>
        <p:spPr>
          <a:xfrm rot="5400000">
            <a:off x="6018017" y="3106965"/>
            <a:ext cx="1748758" cy="177567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流程图: 文档 14">
            <a:extLst>
              <a:ext uri="{FF2B5EF4-FFF2-40B4-BE49-F238E27FC236}">
                <a16:creationId xmlns:a16="http://schemas.microsoft.com/office/drawing/2014/main" id="{8F6D249C-8DE8-473A-9481-8FB087D64A53}"/>
              </a:ext>
            </a:extLst>
          </p:cNvPr>
          <p:cNvSpPr/>
          <p:nvPr/>
        </p:nvSpPr>
        <p:spPr>
          <a:xfrm>
            <a:off x="9621732" y="2525646"/>
            <a:ext cx="1854200" cy="579120"/>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Migrated code</a:t>
            </a:r>
            <a:endParaRPr lang="zh-CN" altLang="en-US" dirty="0">
              <a:solidFill>
                <a:schemeClr val="tx1"/>
              </a:solidFill>
              <a:latin typeface="Bahnschrift SemiLight Condensed" panose="020B0502040204020203" pitchFamily="34" charset="0"/>
            </a:endParaRPr>
          </a:p>
        </p:txBody>
      </p:sp>
      <p:cxnSp>
        <p:nvCxnSpPr>
          <p:cNvPr id="16" name="直接箭头连接符 15">
            <a:extLst>
              <a:ext uri="{FF2B5EF4-FFF2-40B4-BE49-F238E27FC236}">
                <a16:creationId xmlns:a16="http://schemas.microsoft.com/office/drawing/2014/main" id="{35A11E83-A2B6-4A4E-B9BB-DBFA339F9167}"/>
              </a:ext>
            </a:extLst>
          </p:cNvPr>
          <p:cNvCxnSpPr>
            <a:cxnSpLocks/>
            <a:stCxn id="12" idx="3"/>
            <a:endCxn id="4" idx="1"/>
          </p:cNvCxnSpPr>
          <p:nvPr/>
        </p:nvCxnSpPr>
        <p:spPr>
          <a:xfrm>
            <a:off x="5787284" y="2869148"/>
            <a:ext cx="106584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 name="流程图: 文档 16">
            <a:extLst>
              <a:ext uri="{FF2B5EF4-FFF2-40B4-BE49-F238E27FC236}">
                <a16:creationId xmlns:a16="http://schemas.microsoft.com/office/drawing/2014/main" id="{CC697394-D58F-43F5-B8E8-A669AFA044E5}"/>
              </a:ext>
            </a:extLst>
          </p:cNvPr>
          <p:cNvSpPr/>
          <p:nvPr/>
        </p:nvSpPr>
        <p:spPr>
          <a:xfrm>
            <a:off x="3553460" y="5562360"/>
            <a:ext cx="1854200" cy="579120"/>
          </a:xfrm>
          <a:prstGeom prst="flowChartDocumen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Bahnschrift SemiLight Condensed" panose="020B0502040204020203" pitchFamily="34" charset="0"/>
              </a:rPr>
              <a:t>Migration operators</a:t>
            </a:r>
            <a:endParaRPr lang="zh-CN" altLang="en-US" dirty="0">
              <a:solidFill>
                <a:schemeClr val="tx1"/>
              </a:solidFill>
              <a:latin typeface="Bahnschrift SemiLight Condensed" panose="020B0502040204020203" pitchFamily="34" charset="0"/>
            </a:endParaRPr>
          </a:p>
        </p:txBody>
      </p:sp>
      <p:cxnSp>
        <p:nvCxnSpPr>
          <p:cNvPr id="49" name="直接箭头连接符 48">
            <a:extLst>
              <a:ext uri="{FF2B5EF4-FFF2-40B4-BE49-F238E27FC236}">
                <a16:creationId xmlns:a16="http://schemas.microsoft.com/office/drawing/2014/main" id="{7694C1A8-AEA1-47BA-8463-2F7BD402C194}"/>
              </a:ext>
            </a:extLst>
          </p:cNvPr>
          <p:cNvCxnSpPr>
            <a:cxnSpLocks/>
            <a:stCxn id="6" idx="0"/>
          </p:cNvCxnSpPr>
          <p:nvPr/>
        </p:nvCxnSpPr>
        <p:spPr>
          <a:xfrm flipV="1">
            <a:off x="4480560" y="4123722"/>
            <a:ext cx="0" cy="3720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54440D58-F9B0-42AC-B3F4-51627EB04B65}"/>
              </a:ext>
            </a:extLst>
          </p:cNvPr>
          <p:cNvCxnSpPr>
            <a:cxnSpLocks/>
            <a:stCxn id="5" idx="0"/>
            <a:endCxn id="12" idx="2"/>
          </p:cNvCxnSpPr>
          <p:nvPr/>
        </p:nvCxnSpPr>
        <p:spPr>
          <a:xfrm flipV="1">
            <a:off x="4480560" y="3242528"/>
            <a:ext cx="5080" cy="3403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567A9B66-AC18-4F1C-BEBE-10D30889244B}"/>
              </a:ext>
            </a:extLst>
          </p:cNvPr>
          <p:cNvSpPr txBox="1"/>
          <p:nvPr/>
        </p:nvSpPr>
        <p:spPr>
          <a:xfrm>
            <a:off x="5787284" y="2445874"/>
            <a:ext cx="984565" cy="369332"/>
          </a:xfrm>
          <a:prstGeom prst="rect">
            <a:avLst/>
          </a:prstGeom>
          <a:noFill/>
        </p:spPr>
        <p:txBody>
          <a:bodyPr wrap="none" rtlCol="0">
            <a:spAutoFit/>
          </a:bodyPr>
          <a:lstStyle/>
          <a:p>
            <a:r>
              <a:rPr lang="en-US" altLang="zh-CN" dirty="0">
                <a:latin typeface="Bahnschrift SemiLight Condensed" panose="020B0502040204020203" pitchFamily="34" charset="0"/>
              </a:rPr>
              <a:t>Has errors</a:t>
            </a:r>
            <a:endParaRPr lang="zh-CN" altLang="en-US" dirty="0">
              <a:latin typeface="Bahnschrift SemiLight Condensed" panose="020B0502040204020203" pitchFamily="34" charset="0"/>
            </a:endParaRPr>
          </a:p>
        </p:txBody>
      </p:sp>
      <p:sp>
        <p:nvSpPr>
          <p:cNvPr id="66" name="文本框 65">
            <a:extLst>
              <a:ext uri="{FF2B5EF4-FFF2-40B4-BE49-F238E27FC236}">
                <a16:creationId xmlns:a16="http://schemas.microsoft.com/office/drawing/2014/main" id="{DE2CE1FC-09F7-405A-BD29-1DA06DABD1C5}"/>
              </a:ext>
            </a:extLst>
          </p:cNvPr>
          <p:cNvSpPr txBox="1"/>
          <p:nvPr/>
        </p:nvSpPr>
        <p:spPr>
          <a:xfrm>
            <a:off x="6132724" y="1899859"/>
            <a:ext cx="1215397" cy="369332"/>
          </a:xfrm>
          <a:prstGeom prst="rect">
            <a:avLst/>
          </a:prstGeom>
          <a:noFill/>
        </p:spPr>
        <p:txBody>
          <a:bodyPr wrap="none" rtlCol="0">
            <a:spAutoFit/>
          </a:bodyPr>
          <a:lstStyle/>
          <a:p>
            <a:r>
              <a:rPr lang="en-US" altLang="zh-CN" dirty="0">
                <a:latin typeface="Bahnschrift SemiLight Condensed" panose="020B0502040204020203" pitchFamily="34" charset="0"/>
              </a:rPr>
              <a:t>Has no errors</a:t>
            </a:r>
            <a:endParaRPr lang="zh-CN" altLang="en-US" dirty="0">
              <a:latin typeface="Bahnschrift SemiLight Condensed" panose="020B0502040204020203" pitchFamily="34" charset="0"/>
            </a:endParaRPr>
          </a:p>
        </p:txBody>
      </p:sp>
      <p:sp>
        <p:nvSpPr>
          <p:cNvPr id="68" name="矩形 67">
            <a:extLst>
              <a:ext uri="{FF2B5EF4-FFF2-40B4-BE49-F238E27FC236}">
                <a16:creationId xmlns:a16="http://schemas.microsoft.com/office/drawing/2014/main" id="{13E9632A-5E2C-43DE-AB19-C79720DFBB7B}"/>
              </a:ext>
            </a:extLst>
          </p:cNvPr>
          <p:cNvSpPr/>
          <p:nvPr/>
        </p:nvSpPr>
        <p:spPr>
          <a:xfrm>
            <a:off x="2799080" y="1899858"/>
            <a:ext cx="6365240" cy="4359869"/>
          </a:xfrm>
          <a:prstGeom prst="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箭头: 环形 69">
            <a:extLst>
              <a:ext uri="{FF2B5EF4-FFF2-40B4-BE49-F238E27FC236}">
                <a16:creationId xmlns:a16="http://schemas.microsoft.com/office/drawing/2014/main" id="{1632B079-0EBA-45B9-903A-168C50E33BF4}"/>
              </a:ext>
            </a:extLst>
          </p:cNvPr>
          <p:cNvSpPr/>
          <p:nvPr/>
        </p:nvSpPr>
        <p:spPr>
          <a:xfrm>
            <a:off x="5879181" y="3174365"/>
            <a:ext cx="1552403" cy="1552403"/>
          </a:xfrm>
          <a:prstGeom prst="circularArrow">
            <a:avLst>
              <a:gd name="adj1" fmla="val 11816"/>
              <a:gd name="adj2" fmla="val 1891722"/>
              <a:gd name="adj3" fmla="val 13588819"/>
              <a:gd name="adj4" fmla="val 17841703"/>
              <a:gd name="adj5" fmla="val 10551"/>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 name="文本框 1">
            <a:extLst>
              <a:ext uri="{FF2B5EF4-FFF2-40B4-BE49-F238E27FC236}">
                <a16:creationId xmlns:a16="http://schemas.microsoft.com/office/drawing/2014/main" id="{F6006E30-E8B1-46EF-B835-0CC31B92D7AB}"/>
              </a:ext>
            </a:extLst>
          </p:cNvPr>
          <p:cNvSpPr txBox="1"/>
          <p:nvPr/>
        </p:nvSpPr>
        <p:spPr>
          <a:xfrm>
            <a:off x="4648183" y="6349465"/>
            <a:ext cx="2092239" cy="369332"/>
          </a:xfrm>
          <a:prstGeom prst="rect">
            <a:avLst/>
          </a:prstGeom>
          <a:noFill/>
        </p:spPr>
        <p:txBody>
          <a:bodyPr wrap="none" rtlCol="0">
            <a:spAutoFit/>
          </a:bodyPr>
          <a:lstStyle/>
          <a:p>
            <a:r>
              <a:rPr lang="en-US" altLang="zh-CN" dirty="0">
                <a:latin typeface="Bahnschrift SemiLight Condensed" panose="020B0502040204020203" pitchFamily="34" charset="0"/>
              </a:rPr>
              <a:t>The overview of </a:t>
            </a:r>
            <a:r>
              <a:rPr lang="en-US" altLang="zh-CN" dirty="0" err="1">
                <a:latin typeface="Bahnschrift SemiLight Condensed" panose="020B0502040204020203" pitchFamily="34" charset="0"/>
              </a:rPr>
              <a:t>LibCatch</a:t>
            </a:r>
            <a:endParaRPr lang="zh-CN" altLang="en-US" dirty="0">
              <a:latin typeface="Bahnschrift SemiLight Condensed" panose="020B0502040204020203" pitchFamily="34" charset="0"/>
            </a:endParaRPr>
          </a:p>
        </p:txBody>
      </p:sp>
    </p:spTree>
    <p:extLst>
      <p:ext uri="{BB962C8B-B14F-4D97-AF65-F5344CB8AC3E}">
        <p14:creationId xmlns:p14="http://schemas.microsoft.com/office/powerpoint/2010/main" val="88847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016-VI主题-蓝">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6-VI主题-蓝" id="{1B918C6D-2D61-4306-88BA-3CA31BAAF13F}" vid="{A734D909-B61D-48C4-8B37-4CE49734400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2016-VI主题-蓝</Template>
  <TotalTime>28591</TotalTime>
  <Words>2557</Words>
  <Application>Microsoft Office PowerPoint</Application>
  <PresentationFormat>宽屏</PresentationFormat>
  <Paragraphs>150</Paragraphs>
  <Slides>17</Slides>
  <Notes>17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等线</vt:lpstr>
      <vt:lpstr>等线 Light</vt:lpstr>
      <vt:lpstr>微软雅黑</vt:lpstr>
      <vt:lpstr>Arial</vt:lpstr>
      <vt:lpstr>Bahnschrift SemiLight Condensed</vt:lpstr>
      <vt:lpstr>Calibri</vt:lpstr>
      <vt:lpstr>2016-VI主题-蓝</vt:lpstr>
      <vt:lpstr>Compiler-directed Migrating API Callsite of Client Code</vt:lpstr>
      <vt:lpstr>Problem</vt:lpstr>
      <vt:lpstr>Problem</vt:lpstr>
      <vt:lpstr>Cause</vt:lpstr>
      <vt:lpstr>State of the art – Research Line 1</vt:lpstr>
      <vt:lpstr>State of the art – Research line 2</vt:lpstr>
      <vt:lpstr>Bottleneck</vt:lpstr>
      <vt:lpstr>Insight</vt:lpstr>
      <vt:lpstr>Approach</vt:lpstr>
      <vt:lpstr>Approach</vt:lpstr>
      <vt:lpstr>Approach</vt:lpstr>
      <vt:lpstr>Evaluation on benchmark</vt:lpstr>
      <vt:lpstr>Evaluation on benchmark</vt:lpstr>
      <vt:lpstr>Evaluation in the wild</vt:lpstr>
      <vt:lpstr>Evaluation in the wild</vt:lpstr>
      <vt:lpstr>Conclusion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沈小丹</dc:creator>
  <cp:lastModifiedBy>Zhong Hao</cp:lastModifiedBy>
  <cp:revision>1262</cp:revision>
  <dcterms:created xsi:type="dcterms:W3CDTF">2016-04-20T02:59:17Z</dcterms:created>
  <dcterms:modified xsi:type="dcterms:W3CDTF">2024-04-24T05:13:23Z</dcterms:modified>
</cp:coreProperties>
</file>